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256" r:id="rId2"/>
    <p:sldId id="278" r:id="rId3"/>
    <p:sldId id="318" r:id="rId4"/>
    <p:sldId id="374" r:id="rId5"/>
    <p:sldId id="355" r:id="rId6"/>
    <p:sldId id="368" r:id="rId7"/>
    <p:sldId id="357" r:id="rId8"/>
    <p:sldId id="269" r:id="rId9"/>
    <p:sldId id="294" r:id="rId10"/>
    <p:sldId id="295" r:id="rId11"/>
    <p:sldId id="315" r:id="rId12"/>
    <p:sldId id="274" r:id="rId13"/>
    <p:sldId id="268" r:id="rId14"/>
    <p:sldId id="329" r:id="rId15"/>
    <p:sldId id="330" r:id="rId16"/>
    <p:sldId id="322" r:id="rId17"/>
    <p:sldId id="326" r:id="rId18"/>
    <p:sldId id="325" r:id="rId19"/>
    <p:sldId id="381" r:id="rId20"/>
    <p:sldId id="321" r:id="rId21"/>
    <p:sldId id="335" r:id="rId22"/>
    <p:sldId id="336" r:id="rId23"/>
    <p:sldId id="337" r:id="rId24"/>
    <p:sldId id="380" r:id="rId25"/>
    <p:sldId id="375" r:id="rId26"/>
    <p:sldId id="331" r:id="rId27"/>
    <p:sldId id="343" r:id="rId28"/>
    <p:sldId id="338" r:id="rId29"/>
    <p:sldId id="347" r:id="rId30"/>
    <p:sldId id="332" r:id="rId31"/>
    <p:sldId id="350" r:id="rId32"/>
    <p:sldId id="378" r:id="rId33"/>
    <p:sldId id="358" r:id="rId34"/>
    <p:sldId id="363" r:id="rId35"/>
    <p:sldId id="376" r:id="rId36"/>
    <p:sldId id="377" r:id="rId37"/>
    <p:sldId id="364" r:id="rId38"/>
    <p:sldId id="367" r:id="rId39"/>
    <p:sldId id="386" r:id="rId40"/>
    <p:sldId id="385" r:id="rId41"/>
    <p:sldId id="387" r:id="rId42"/>
    <p:sldId id="369" r:id="rId43"/>
    <p:sldId id="371" r:id="rId44"/>
    <p:sldId id="370" r:id="rId45"/>
    <p:sldId id="379" r:id="rId46"/>
    <p:sldId id="384" r:id="rId47"/>
    <p:sldId id="365" r:id="rId48"/>
    <p:sldId id="362" r:id="rId49"/>
    <p:sldId id="361" r:id="rId50"/>
    <p:sldId id="383" r:id="rId51"/>
    <p:sldId id="275" r:id="rId52"/>
    <p:sldId id="296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우석" initials="송" lastIdx="2" clrIdx="0">
    <p:extLst>
      <p:ext uri="{19B8F6BF-5375-455C-9EA6-DF929625EA0E}">
        <p15:presenceInfo xmlns:p15="http://schemas.microsoft.com/office/powerpoint/2012/main" userId="S::12161741@inha.edu::78ad6456-1eba-4132-a483-55c90c53bc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>
      <p:cViewPr varScale="1">
        <p:scale>
          <a:sx n="108" d="100"/>
          <a:sy n="108" d="100"/>
        </p:scale>
        <p:origin x="157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우석" userId="78ad6456-1eba-4132-a483-55c90c53bc91" providerId="ADAL" clId="{24BA9744-B678-4CD4-9799-A4518900E86D}"/>
    <pc:docChg chg="undo custSel modSld sldOrd">
      <pc:chgData name="송우석" userId="78ad6456-1eba-4132-a483-55c90c53bc91" providerId="ADAL" clId="{24BA9744-B678-4CD4-9799-A4518900E86D}" dt="2021-05-06T05:25:54.709" v="24" actId="1076"/>
      <pc:docMkLst>
        <pc:docMk/>
      </pc:docMkLst>
      <pc:sldChg chg="modSp mod ord">
        <pc:chgData name="송우석" userId="78ad6456-1eba-4132-a483-55c90c53bc91" providerId="ADAL" clId="{24BA9744-B678-4CD4-9799-A4518900E86D}" dt="2021-05-06T05:25:54.709" v="24" actId="1076"/>
        <pc:sldMkLst>
          <pc:docMk/>
          <pc:sldMk cId="3435006861" sldId="269"/>
        </pc:sldMkLst>
        <pc:spChg chg="mod">
          <ac:chgData name="송우석" userId="78ad6456-1eba-4132-a483-55c90c53bc91" providerId="ADAL" clId="{24BA9744-B678-4CD4-9799-A4518900E86D}" dt="2021-05-06T05:25:54.709" v="24" actId="1076"/>
          <ac:spMkLst>
            <pc:docMk/>
            <pc:sldMk cId="3435006861" sldId="269"/>
            <ac:spMk id="2" creationId="{00000000-0000-0000-0000-000000000000}"/>
          </ac:spMkLst>
        </pc:spChg>
        <pc:spChg chg="mod">
          <ac:chgData name="송우석" userId="78ad6456-1eba-4132-a483-55c90c53bc91" providerId="ADAL" clId="{24BA9744-B678-4CD4-9799-A4518900E86D}" dt="2021-05-06T05:25:47.233" v="23" actId="5793"/>
          <ac:spMkLst>
            <pc:docMk/>
            <pc:sldMk cId="3435006861" sldId="269"/>
            <ac:spMk id="3" creationId="{00000000-0000-0000-0000-000000000000}"/>
          </ac:spMkLst>
        </pc:spChg>
      </pc:sldChg>
    </pc:docChg>
  </pc:docChgLst>
  <pc:docChgLst>
    <pc:chgData name="송우석" userId="78ad6456-1eba-4132-a483-55c90c53bc91" providerId="ADAL" clId="{70910983-7F2F-42A2-8BC2-9B964F6D0437}"/>
    <pc:docChg chg="undo custSel addSld delSld modSld">
      <pc:chgData name="송우석" userId="78ad6456-1eba-4132-a483-55c90c53bc91" providerId="ADAL" clId="{70910983-7F2F-42A2-8BC2-9B964F6D0437}" dt="2021-06-02T11:59:20.089" v="167" actId="20577"/>
      <pc:docMkLst>
        <pc:docMk/>
      </pc:docMkLst>
      <pc:sldChg chg="modSp mod">
        <pc:chgData name="송우석" userId="78ad6456-1eba-4132-a483-55c90c53bc91" providerId="ADAL" clId="{70910983-7F2F-42A2-8BC2-9B964F6D0437}" dt="2021-06-02T11:58:38.137" v="129" actId="2711"/>
        <pc:sldMkLst>
          <pc:docMk/>
          <pc:sldMk cId="3379527580" sldId="256"/>
        </pc:sldMkLst>
        <pc:spChg chg="mod">
          <ac:chgData name="송우석" userId="78ad6456-1eba-4132-a483-55c90c53bc91" providerId="ADAL" clId="{70910983-7F2F-42A2-8BC2-9B964F6D0437}" dt="2021-06-02T11:58:34.985" v="128" actId="2711"/>
          <ac:spMkLst>
            <pc:docMk/>
            <pc:sldMk cId="3379527580" sldId="256"/>
            <ac:spMk id="2" creationId="{00000000-0000-0000-0000-000000000000}"/>
          </ac:spMkLst>
        </pc:spChg>
        <pc:spChg chg="mod">
          <ac:chgData name="송우석" userId="78ad6456-1eba-4132-a483-55c90c53bc91" providerId="ADAL" clId="{70910983-7F2F-42A2-8BC2-9B964F6D0437}" dt="2021-06-02T11:58:38.137" v="129" actId="2711"/>
          <ac:spMkLst>
            <pc:docMk/>
            <pc:sldMk cId="3379527580" sldId="25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70910983-7F2F-42A2-8BC2-9B964F6D0437}" dt="2021-06-02T11:58:30.817" v="127" actId="2711"/>
        <pc:sldMkLst>
          <pc:docMk/>
          <pc:sldMk cId="795464036" sldId="278"/>
        </pc:sldMkLst>
        <pc:spChg chg="mod">
          <ac:chgData name="송우석" userId="78ad6456-1eba-4132-a483-55c90c53bc91" providerId="ADAL" clId="{70910983-7F2F-42A2-8BC2-9B964F6D0437}" dt="2021-06-02T11:58:30.817" v="127" actId="2711"/>
          <ac:spMkLst>
            <pc:docMk/>
            <pc:sldMk cId="795464036" sldId="278"/>
            <ac:spMk id="2" creationId="{703AB906-91E1-493D-946D-9AC348798182}"/>
          </ac:spMkLst>
        </pc:spChg>
        <pc:spChg chg="mod">
          <ac:chgData name="송우석" userId="78ad6456-1eba-4132-a483-55c90c53bc91" providerId="ADAL" clId="{70910983-7F2F-42A2-8BC2-9B964F6D0437}" dt="2021-06-02T11:51:21.556" v="111" actId="20577"/>
          <ac:spMkLst>
            <pc:docMk/>
            <pc:sldMk cId="795464036" sldId="278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70910983-7F2F-42A2-8BC2-9B964F6D0437}" dt="2021-06-02T11:57:50.688" v="114" actId="2711"/>
        <pc:sldMkLst>
          <pc:docMk/>
          <pc:sldMk cId="1850260121" sldId="294"/>
        </pc:sldMkLst>
        <pc:spChg chg="mod">
          <ac:chgData name="송우석" userId="78ad6456-1eba-4132-a483-55c90c53bc91" providerId="ADAL" clId="{70910983-7F2F-42A2-8BC2-9B964F6D0437}" dt="2021-06-02T11:57:50.688" v="114" actId="2711"/>
          <ac:spMkLst>
            <pc:docMk/>
            <pc:sldMk cId="1850260121" sldId="294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70910983-7F2F-42A2-8BC2-9B964F6D0437}" dt="2021-06-02T11:57:04.849" v="113" actId="2711"/>
        <pc:sldMkLst>
          <pc:docMk/>
          <pc:sldMk cId="3680558662" sldId="318"/>
        </pc:sldMkLst>
        <pc:spChg chg="mod">
          <ac:chgData name="송우석" userId="78ad6456-1eba-4132-a483-55c90c53bc91" providerId="ADAL" clId="{70910983-7F2F-42A2-8BC2-9B964F6D0437}" dt="2021-06-02T11:57:04.849" v="113" actId="2711"/>
          <ac:spMkLst>
            <pc:docMk/>
            <pc:sldMk cId="3680558662" sldId="318"/>
            <ac:spMk id="3" creationId="{0427F695-D862-4F51-818D-549A16D913CF}"/>
          </ac:spMkLst>
        </pc:spChg>
      </pc:sldChg>
      <pc:sldChg chg="del">
        <pc:chgData name="송우석" userId="78ad6456-1eba-4132-a483-55c90c53bc91" providerId="ADAL" clId="{70910983-7F2F-42A2-8BC2-9B964F6D0437}" dt="2021-06-02T11:51:25.835" v="112" actId="47"/>
        <pc:sldMkLst>
          <pc:docMk/>
          <pc:sldMk cId="3527173353" sldId="320"/>
        </pc:sldMkLst>
      </pc:sldChg>
      <pc:sldChg chg="modSp add mod">
        <pc:chgData name="송우석" userId="78ad6456-1eba-4132-a483-55c90c53bc91" providerId="ADAL" clId="{70910983-7F2F-42A2-8BC2-9B964F6D0437}" dt="2021-06-02T11:59:20.089" v="167" actId="20577"/>
        <pc:sldMkLst>
          <pc:docMk/>
          <pc:sldMk cId="3196644600" sldId="355"/>
        </pc:sldMkLst>
        <pc:spChg chg="mod">
          <ac:chgData name="송우석" userId="78ad6456-1eba-4132-a483-55c90c53bc91" providerId="ADAL" clId="{70910983-7F2F-42A2-8BC2-9B964F6D0437}" dt="2021-06-02T11:58:26.056" v="126" actId="2711"/>
          <ac:spMkLst>
            <pc:docMk/>
            <pc:sldMk cId="3196644600" sldId="355"/>
            <ac:spMk id="2" creationId="{703AB906-91E1-493D-946D-9AC348798182}"/>
          </ac:spMkLst>
        </pc:spChg>
        <pc:spChg chg="mod">
          <ac:chgData name="송우석" userId="78ad6456-1eba-4132-a483-55c90c53bc91" providerId="ADAL" clId="{70910983-7F2F-42A2-8BC2-9B964F6D0437}" dt="2021-06-02T11:59:20.089" v="167" actId="20577"/>
          <ac:spMkLst>
            <pc:docMk/>
            <pc:sldMk cId="3196644600" sldId="355"/>
            <ac:spMk id="3" creationId="{0427F695-D862-4F51-818D-549A16D913CF}"/>
          </ac:spMkLst>
        </pc:spChg>
      </pc:sldChg>
    </pc:docChg>
  </pc:docChgLst>
  <pc:docChgLst>
    <pc:chgData name="송우석" userId="78ad6456-1eba-4132-a483-55c90c53bc91" providerId="ADAL" clId="{E3C0A723-13BC-43CC-BF3C-CB2249D9F1AF}"/>
    <pc:docChg chg="undo custSel addSld delSld modSld sldOrd">
      <pc:chgData name="송우석" userId="78ad6456-1eba-4132-a483-55c90c53bc91" providerId="ADAL" clId="{E3C0A723-13BC-43CC-BF3C-CB2249D9F1AF}" dt="2021-05-03T15:39:00.019" v="4327" actId="20577"/>
      <pc:docMkLst>
        <pc:docMk/>
      </pc:docMkLst>
      <pc:sldChg chg="modSp mod">
        <pc:chgData name="송우석" userId="78ad6456-1eba-4132-a483-55c90c53bc91" providerId="ADAL" clId="{E3C0A723-13BC-43CC-BF3C-CB2249D9F1AF}" dt="2021-05-03T15:25:10.813" v="3204" actId="20577"/>
        <pc:sldMkLst>
          <pc:docMk/>
          <pc:sldMk cId="3379527580" sldId="256"/>
        </pc:sldMkLst>
        <pc:spChg chg="mod">
          <ac:chgData name="송우석" userId="78ad6456-1eba-4132-a483-55c90c53bc91" providerId="ADAL" clId="{E3C0A723-13BC-43CC-BF3C-CB2249D9F1AF}" dt="2021-05-03T15:25:10.813" v="3204" actId="20577"/>
          <ac:spMkLst>
            <pc:docMk/>
            <pc:sldMk cId="3379527580" sldId="256"/>
            <ac:spMk id="3" creationId="{00000000-0000-0000-0000-000000000000}"/>
          </ac:spMkLst>
        </pc:spChg>
      </pc:sldChg>
      <pc:sldChg chg="modSp add mod">
        <pc:chgData name="송우석" userId="78ad6456-1eba-4132-a483-55c90c53bc91" providerId="ADAL" clId="{E3C0A723-13BC-43CC-BF3C-CB2249D9F1AF}" dt="2021-05-03T15:27:19.274" v="3386" actId="20577"/>
        <pc:sldMkLst>
          <pc:docMk/>
          <pc:sldMk cId="1385364846" sldId="268"/>
        </pc:sldMkLst>
        <pc:spChg chg="mod">
          <ac:chgData name="송우석" userId="78ad6456-1eba-4132-a483-55c90c53bc91" providerId="ADAL" clId="{E3C0A723-13BC-43CC-BF3C-CB2249D9F1AF}" dt="2021-05-03T15:26:48.489" v="3248" actId="20577"/>
          <ac:spMkLst>
            <pc:docMk/>
            <pc:sldMk cId="1385364846" sldId="268"/>
            <ac:spMk id="2" creationId="{00000000-0000-0000-0000-000000000000}"/>
          </ac:spMkLst>
        </pc:spChg>
        <pc:spChg chg="mod">
          <ac:chgData name="송우석" userId="78ad6456-1eba-4132-a483-55c90c53bc91" providerId="ADAL" clId="{E3C0A723-13BC-43CC-BF3C-CB2249D9F1AF}" dt="2021-05-03T15:27:19.274" v="3386" actId="20577"/>
          <ac:spMkLst>
            <pc:docMk/>
            <pc:sldMk cId="1385364846" sldId="268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E3C0A723-13BC-43CC-BF3C-CB2249D9F1AF}" dt="2021-05-03T15:30:21.817" v="3698" actId="20577"/>
        <pc:sldMkLst>
          <pc:docMk/>
          <pc:sldMk cId="3435006861" sldId="269"/>
        </pc:sldMkLst>
        <pc:spChg chg="mod">
          <ac:chgData name="송우석" userId="78ad6456-1eba-4132-a483-55c90c53bc91" providerId="ADAL" clId="{E3C0A723-13BC-43CC-BF3C-CB2249D9F1AF}" dt="2021-05-03T14:09:40.939" v="276" actId="20577"/>
          <ac:spMkLst>
            <pc:docMk/>
            <pc:sldMk cId="3435006861" sldId="269"/>
            <ac:spMk id="2" creationId="{00000000-0000-0000-0000-000000000000}"/>
          </ac:spMkLst>
        </pc:spChg>
        <pc:spChg chg="mod">
          <ac:chgData name="송우석" userId="78ad6456-1eba-4132-a483-55c90c53bc91" providerId="ADAL" clId="{E3C0A723-13BC-43CC-BF3C-CB2249D9F1AF}" dt="2021-05-03T15:30:21.817" v="3698" actId="20577"/>
          <ac:spMkLst>
            <pc:docMk/>
            <pc:sldMk cId="3435006861" sldId="269"/>
            <ac:spMk id="3" creationId="{00000000-0000-0000-0000-000000000000}"/>
          </ac:spMkLst>
        </pc:spChg>
      </pc:sldChg>
      <pc:sldChg chg="ord">
        <pc:chgData name="송우석" userId="78ad6456-1eba-4132-a483-55c90c53bc91" providerId="ADAL" clId="{E3C0A723-13BC-43CC-BF3C-CB2249D9F1AF}" dt="2021-05-03T14:18:12.345" v="551"/>
        <pc:sldMkLst>
          <pc:docMk/>
          <pc:sldMk cId="3439183929" sldId="274"/>
        </pc:sldMkLst>
      </pc:sldChg>
      <pc:sldChg chg="modSp add del mod">
        <pc:chgData name="송우석" userId="78ad6456-1eba-4132-a483-55c90c53bc91" providerId="ADAL" clId="{E3C0A723-13BC-43CC-BF3C-CB2249D9F1AF}" dt="2021-05-03T15:38:09.702" v="4188" actId="14100"/>
        <pc:sldMkLst>
          <pc:docMk/>
          <pc:sldMk cId="555703855" sldId="275"/>
        </pc:sldMkLst>
        <pc:spChg chg="mod">
          <ac:chgData name="송우석" userId="78ad6456-1eba-4132-a483-55c90c53bc91" providerId="ADAL" clId="{E3C0A723-13BC-43CC-BF3C-CB2249D9F1AF}" dt="2021-05-03T15:38:09.702" v="4188" actId="14100"/>
          <ac:spMkLst>
            <pc:docMk/>
            <pc:sldMk cId="555703855" sldId="275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E3C0A723-13BC-43CC-BF3C-CB2249D9F1AF}" dt="2021-05-03T15:35:59.718" v="3938"/>
        <pc:sldMkLst>
          <pc:docMk/>
          <pc:sldMk cId="795464036" sldId="278"/>
        </pc:sldMkLst>
        <pc:spChg chg="mod">
          <ac:chgData name="송우석" userId="78ad6456-1eba-4132-a483-55c90c53bc91" providerId="ADAL" clId="{E3C0A723-13BC-43CC-BF3C-CB2249D9F1AF}" dt="2021-05-03T15:35:59.718" v="3938"/>
          <ac:spMkLst>
            <pc:docMk/>
            <pc:sldMk cId="795464036" sldId="278"/>
            <ac:spMk id="3" creationId="{0427F695-D862-4F51-818D-549A16D913CF}"/>
          </ac:spMkLst>
        </pc:spChg>
      </pc:sldChg>
      <pc:sldChg chg="del">
        <pc:chgData name="송우석" userId="78ad6456-1eba-4132-a483-55c90c53bc91" providerId="ADAL" clId="{E3C0A723-13BC-43CC-BF3C-CB2249D9F1AF}" dt="2021-05-03T13:44:08.086" v="0" actId="47"/>
        <pc:sldMkLst>
          <pc:docMk/>
          <pc:sldMk cId="1457366079" sldId="281"/>
        </pc:sldMkLst>
      </pc:sldChg>
      <pc:sldChg chg="del ord">
        <pc:chgData name="송우석" userId="78ad6456-1eba-4132-a483-55c90c53bc91" providerId="ADAL" clId="{E3C0A723-13BC-43CC-BF3C-CB2249D9F1AF}" dt="2021-05-03T14:12:57.829" v="408" actId="47"/>
        <pc:sldMkLst>
          <pc:docMk/>
          <pc:sldMk cId="1865332705" sldId="290"/>
        </pc:sldMkLst>
      </pc:sldChg>
      <pc:sldChg chg="ord">
        <pc:chgData name="송우석" userId="78ad6456-1eba-4132-a483-55c90c53bc91" providerId="ADAL" clId="{E3C0A723-13BC-43CC-BF3C-CB2249D9F1AF}" dt="2021-05-03T14:11:59.882" v="407"/>
        <pc:sldMkLst>
          <pc:docMk/>
          <pc:sldMk cId="1850260121" sldId="294"/>
        </pc:sldMkLst>
      </pc:sldChg>
      <pc:sldChg chg="modSp mod ord">
        <pc:chgData name="송우석" userId="78ad6456-1eba-4132-a483-55c90c53bc91" providerId="ADAL" clId="{E3C0A723-13BC-43CC-BF3C-CB2249D9F1AF}" dt="2021-05-03T14:02:15.218" v="149" actId="20577"/>
        <pc:sldMkLst>
          <pc:docMk/>
          <pc:sldMk cId="4221002455" sldId="295"/>
        </pc:sldMkLst>
        <pc:spChg chg="mod">
          <ac:chgData name="송우석" userId="78ad6456-1eba-4132-a483-55c90c53bc91" providerId="ADAL" clId="{E3C0A723-13BC-43CC-BF3C-CB2249D9F1AF}" dt="2021-05-03T14:02:15.218" v="149" actId="20577"/>
          <ac:spMkLst>
            <pc:docMk/>
            <pc:sldMk cId="4221002455" sldId="295"/>
            <ac:spMk id="2" creationId="{00000000-0000-0000-0000-000000000000}"/>
          </ac:spMkLst>
        </pc:spChg>
      </pc:sldChg>
      <pc:sldChg chg="modSp add del mod">
        <pc:chgData name="송우석" userId="78ad6456-1eba-4132-a483-55c90c53bc91" providerId="ADAL" clId="{E3C0A723-13BC-43CC-BF3C-CB2249D9F1AF}" dt="2021-05-03T15:38:01.293" v="4187" actId="255"/>
        <pc:sldMkLst>
          <pc:docMk/>
          <pc:sldMk cId="3577281487" sldId="296"/>
        </pc:sldMkLst>
        <pc:spChg chg="mod">
          <ac:chgData name="송우석" userId="78ad6456-1eba-4132-a483-55c90c53bc91" providerId="ADAL" clId="{E3C0A723-13BC-43CC-BF3C-CB2249D9F1AF}" dt="2021-05-03T15:38:01.293" v="4187" actId="255"/>
          <ac:spMkLst>
            <pc:docMk/>
            <pc:sldMk cId="3577281487" sldId="296"/>
            <ac:spMk id="3" creationId="{00000000-0000-0000-0000-000000000000}"/>
          </ac:spMkLst>
        </pc:spChg>
      </pc:sldChg>
      <pc:sldChg chg="del ord">
        <pc:chgData name="송우석" userId="78ad6456-1eba-4132-a483-55c90c53bc91" providerId="ADAL" clId="{E3C0A723-13BC-43CC-BF3C-CB2249D9F1AF}" dt="2021-05-03T13:45:29.421" v="13" actId="47"/>
        <pc:sldMkLst>
          <pc:docMk/>
          <pc:sldMk cId="1133060381" sldId="302"/>
        </pc:sldMkLst>
      </pc:sldChg>
      <pc:sldChg chg="del">
        <pc:chgData name="송우석" userId="78ad6456-1eba-4132-a483-55c90c53bc91" providerId="ADAL" clId="{E3C0A723-13BC-43CC-BF3C-CB2249D9F1AF}" dt="2021-05-03T13:44:10.374" v="1" actId="47"/>
        <pc:sldMkLst>
          <pc:docMk/>
          <pc:sldMk cId="1383781286" sldId="304"/>
        </pc:sldMkLst>
      </pc:sldChg>
      <pc:sldChg chg="del">
        <pc:chgData name="송우석" userId="78ad6456-1eba-4132-a483-55c90c53bc91" providerId="ADAL" clId="{E3C0A723-13BC-43CC-BF3C-CB2249D9F1AF}" dt="2021-05-03T13:44:12.772" v="2" actId="47"/>
        <pc:sldMkLst>
          <pc:docMk/>
          <pc:sldMk cId="1834223533" sldId="308"/>
        </pc:sldMkLst>
      </pc:sldChg>
      <pc:sldChg chg="modSp del mod ord">
        <pc:chgData name="송우석" userId="78ad6456-1eba-4132-a483-55c90c53bc91" providerId="ADAL" clId="{E3C0A723-13BC-43CC-BF3C-CB2249D9F1AF}" dt="2021-05-03T14:21:07.278" v="603" actId="47"/>
        <pc:sldMkLst>
          <pc:docMk/>
          <pc:sldMk cId="3320822693" sldId="310"/>
        </pc:sldMkLst>
        <pc:spChg chg="mod">
          <ac:chgData name="송우석" userId="78ad6456-1eba-4132-a483-55c90c53bc91" providerId="ADAL" clId="{E3C0A723-13BC-43CC-BF3C-CB2249D9F1AF}" dt="2021-05-03T14:02:23.925" v="166"/>
          <ac:spMkLst>
            <pc:docMk/>
            <pc:sldMk cId="3320822693" sldId="310"/>
            <ac:spMk id="2" creationId="{00000000-0000-0000-0000-000000000000}"/>
          </ac:spMkLst>
        </pc:spChg>
        <pc:spChg chg="mod">
          <ac:chgData name="송우석" userId="78ad6456-1eba-4132-a483-55c90c53bc91" providerId="ADAL" clId="{E3C0A723-13BC-43CC-BF3C-CB2249D9F1AF}" dt="2021-05-03T14:20:55.733" v="587" actId="1076"/>
          <ac:spMkLst>
            <pc:docMk/>
            <pc:sldMk cId="3320822693" sldId="310"/>
            <ac:spMk id="3" creationId="{00000000-0000-0000-0000-000000000000}"/>
          </ac:spMkLst>
        </pc:spChg>
      </pc:sldChg>
      <pc:sldChg chg="del">
        <pc:chgData name="송우석" userId="78ad6456-1eba-4132-a483-55c90c53bc91" providerId="ADAL" clId="{E3C0A723-13BC-43CC-BF3C-CB2249D9F1AF}" dt="2021-05-03T13:44:41.986" v="5" actId="47"/>
        <pc:sldMkLst>
          <pc:docMk/>
          <pc:sldMk cId="770406694" sldId="311"/>
        </pc:sldMkLst>
      </pc:sldChg>
      <pc:sldChg chg="del">
        <pc:chgData name="송우석" userId="78ad6456-1eba-4132-a483-55c90c53bc91" providerId="ADAL" clId="{E3C0A723-13BC-43CC-BF3C-CB2249D9F1AF}" dt="2021-05-03T13:44:43.271" v="6" actId="47"/>
        <pc:sldMkLst>
          <pc:docMk/>
          <pc:sldMk cId="2048913948" sldId="312"/>
        </pc:sldMkLst>
      </pc:sldChg>
      <pc:sldChg chg="del">
        <pc:chgData name="송우석" userId="78ad6456-1eba-4132-a483-55c90c53bc91" providerId="ADAL" clId="{E3C0A723-13BC-43CC-BF3C-CB2249D9F1AF}" dt="2021-05-03T13:44:45.828" v="7" actId="47"/>
        <pc:sldMkLst>
          <pc:docMk/>
          <pc:sldMk cId="3825926742" sldId="313"/>
        </pc:sldMkLst>
      </pc:sldChg>
      <pc:sldChg chg="del">
        <pc:chgData name="송우석" userId="78ad6456-1eba-4132-a483-55c90c53bc91" providerId="ADAL" clId="{E3C0A723-13BC-43CC-BF3C-CB2249D9F1AF}" dt="2021-05-03T13:44:55.102" v="8" actId="47"/>
        <pc:sldMkLst>
          <pc:docMk/>
          <pc:sldMk cId="3922734573" sldId="314"/>
        </pc:sldMkLst>
      </pc:sldChg>
      <pc:sldChg chg="ord">
        <pc:chgData name="송우석" userId="78ad6456-1eba-4132-a483-55c90c53bc91" providerId="ADAL" clId="{E3C0A723-13BC-43CC-BF3C-CB2249D9F1AF}" dt="2021-05-03T14:11:55.117" v="405"/>
        <pc:sldMkLst>
          <pc:docMk/>
          <pc:sldMk cId="1177407440" sldId="315"/>
        </pc:sldMkLst>
      </pc:sldChg>
      <pc:sldChg chg="modSp mod">
        <pc:chgData name="송우석" userId="78ad6456-1eba-4132-a483-55c90c53bc91" providerId="ADAL" clId="{E3C0A723-13BC-43CC-BF3C-CB2249D9F1AF}" dt="2021-05-03T15:32:20.158" v="3780" actId="20577"/>
        <pc:sldMkLst>
          <pc:docMk/>
          <pc:sldMk cId="3680558662" sldId="318"/>
        </pc:sldMkLst>
        <pc:spChg chg="mod">
          <ac:chgData name="송우석" userId="78ad6456-1eba-4132-a483-55c90c53bc91" providerId="ADAL" clId="{E3C0A723-13BC-43CC-BF3C-CB2249D9F1AF}" dt="2021-05-03T14:09:36.929" v="275" actId="20577"/>
          <ac:spMkLst>
            <pc:docMk/>
            <pc:sldMk cId="3680558662" sldId="318"/>
            <ac:spMk id="2" creationId="{703AB906-91E1-493D-946D-9AC348798182}"/>
          </ac:spMkLst>
        </pc:spChg>
        <pc:spChg chg="mod">
          <ac:chgData name="송우석" userId="78ad6456-1eba-4132-a483-55c90c53bc91" providerId="ADAL" clId="{E3C0A723-13BC-43CC-BF3C-CB2249D9F1AF}" dt="2021-05-03T15:32:20.158" v="3780" actId="20577"/>
          <ac:spMkLst>
            <pc:docMk/>
            <pc:sldMk cId="3680558662" sldId="318"/>
            <ac:spMk id="3" creationId="{0427F695-D862-4F51-818D-549A16D913CF}"/>
          </ac:spMkLst>
        </pc:spChg>
      </pc:sldChg>
      <pc:sldChg chg="addSp delSp modSp add mod ord">
        <pc:chgData name="송우석" userId="78ad6456-1eba-4132-a483-55c90c53bc91" providerId="ADAL" clId="{E3C0A723-13BC-43CC-BF3C-CB2249D9F1AF}" dt="2021-05-03T14:18:31.107" v="556"/>
        <pc:sldMkLst>
          <pc:docMk/>
          <pc:sldMk cId="214942213" sldId="319"/>
        </pc:sldMkLst>
        <pc:spChg chg="mod">
          <ac:chgData name="송우석" userId="78ad6456-1eba-4132-a483-55c90c53bc91" providerId="ADAL" clId="{E3C0A723-13BC-43CC-BF3C-CB2249D9F1AF}" dt="2021-05-03T14:11:49.053" v="403" actId="20577"/>
          <ac:spMkLst>
            <pc:docMk/>
            <pc:sldMk cId="214942213" sldId="319"/>
            <ac:spMk id="2" creationId="{00000000-0000-0000-0000-000000000000}"/>
          </ac:spMkLst>
        </pc:spChg>
        <pc:spChg chg="del mod">
          <ac:chgData name="송우석" userId="78ad6456-1eba-4132-a483-55c90c53bc91" providerId="ADAL" clId="{E3C0A723-13BC-43CC-BF3C-CB2249D9F1AF}" dt="2021-05-03T14:10:38.322" v="338" actId="478"/>
          <ac:spMkLst>
            <pc:docMk/>
            <pc:sldMk cId="214942213" sldId="319"/>
            <ac:spMk id="3" creationId="{00000000-0000-0000-0000-000000000000}"/>
          </ac:spMkLst>
        </pc:spChg>
        <pc:spChg chg="add del mod">
          <ac:chgData name="송우석" userId="78ad6456-1eba-4132-a483-55c90c53bc91" providerId="ADAL" clId="{E3C0A723-13BC-43CC-BF3C-CB2249D9F1AF}" dt="2021-05-03T14:10:39.698" v="339" actId="478"/>
          <ac:spMkLst>
            <pc:docMk/>
            <pc:sldMk cId="214942213" sldId="319"/>
            <ac:spMk id="6" creationId="{446079DA-E157-4B8D-B14C-6023AFFE94C7}"/>
          </ac:spMkLst>
        </pc:spChg>
        <pc:picChg chg="del">
          <ac:chgData name="송우석" userId="78ad6456-1eba-4132-a483-55c90c53bc91" providerId="ADAL" clId="{E3C0A723-13BC-43CC-BF3C-CB2249D9F1AF}" dt="2021-05-03T13:51:59.616" v="23" actId="478"/>
          <ac:picMkLst>
            <pc:docMk/>
            <pc:sldMk cId="214942213" sldId="319"/>
            <ac:picMk id="4" creationId="{503A5DA0-3BB0-486F-987F-8D4D58A5FBB3}"/>
          </ac:picMkLst>
        </pc:picChg>
      </pc:sldChg>
      <pc:sldChg chg="addSp delSp modSp add mod">
        <pc:chgData name="송우석" userId="78ad6456-1eba-4132-a483-55c90c53bc91" providerId="ADAL" clId="{E3C0A723-13BC-43CC-BF3C-CB2249D9F1AF}" dt="2021-05-03T14:11:27.354" v="386" actId="1076"/>
        <pc:sldMkLst>
          <pc:docMk/>
          <pc:sldMk cId="3527173353" sldId="320"/>
        </pc:sldMkLst>
        <pc:spChg chg="mod">
          <ac:chgData name="송우석" userId="78ad6456-1eba-4132-a483-55c90c53bc91" providerId="ADAL" clId="{E3C0A723-13BC-43CC-BF3C-CB2249D9F1AF}" dt="2021-05-03T14:11:27.354" v="386" actId="1076"/>
          <ac:spMkLst>
            <pc:docMk/>
            <pc:sldMk cId="3527173353" sldId="320"/>
            <ac:spMk id="2" creationId="{703AB906-91E1-493D-946D-9AC348798182}"/>
          </ac:spMkLst>
        </pc:spChg>
        <pc:spChg chg="del mod">
          <ac:chgData name="송우석" userId="78ad6456-1eba-4132-a483-55c90c53bc91" providerId="ADAL" clId="{E3C0A723-13BC-43CC-BF3C-CB2249D9F1AF}" dt="2021-05-03T14:02:49.876" v="194" actId="478"/>
          <ac:spMkLst>
            <pc:docMk/>
            <pc:sldMk cId="3527173353" sldId="320"/>
            <ac:spMk id="3" creationId="{0427F695-D862-4F51-818D-549A16D913CF}"/>
          </ac:spMkLst>
        </pc:spChg>
        <pc:spChg chg="add del mod">
          <ac:chgData name="송우석" userId="78ad6456-1eba-4132-a483-55c90c53bc91" providerId="ADAL" clId="{E3C0A723-13BC-43CC-BF3C-CB2249D9F1AF}" dt="2021-05-03T14:02:52.593" v="195" actId="478"/>
          <ac:spMkLst>
            <pc:docMk/>
            <pc:sldMk cId="3527173353" sldId="320"/>
            <ac:spMk id="5" creationId="{96DA8B30-CF64-4486-B155-2EEEFB30068D}"/>
          </ac:spMkLst>
        </pc:spChg>
      </pc:sldChg>
      <pc:sldChg chg="modSp add mod ord">
        <pc:chgData name="송우석" userId="78ad6456-1eba-4132-a483-55c90c53bc91" providerId="ADAL" clId="{E3C0A723-13BC-43CC-BF3C-CB2249D9F1AF}" dt="2021-05-03T14:51:02.816" v="1783" actId="6549"/>
        <pc:sldMkLst>
          <pc:docMk/>
          <pc:sldMk cId="3149154006" sldId="321"/>
        </pc:sldMkLst>
        <pc:spChg chg="mod">
          <ac:chgData name="송우석" userId="78ad6456-1eba-4132-a483-55c90c53bc91" providerId="ADAL" clId="{E3C0A723-13BC-43CC-BF3C-CB2249D9F1AF}" dt="2021-05-03T14:26:38.144" v="809" actId="20577"/>
          <ac:spMkLst>
            <pc:docMk/>
            <pc:sldMk cId="3149154006" sldId="321"/>
            <ac:spMk id="2" creationId="{703AB906-91E1-493D-946D-9AC348798182}"/>
          </ac:spMkLst>
        </pc:spChg>
        <pc:spChg chg="mod">
          <ac:chgData name="송우석" userId="78ad6456-1eba-4132-a483-55c90c53bc91" providerId="ADAL" clId="{E3C0A723-13BC-43CC-BF3C-CB2249D9F1AF}" dt="2021-05-03T14:51:02.816" v="1783" actId="6549"/>
          <ac:spMkLst>
            <pc:docMk/>
            <pc:sldMk cId="3149154006" sldId="321"/>
            <ac:spMk id="3" creationId="{0427F695-D862-4F51-818D-549A16D913CF}"/>
          </ac:spMkLst>
        </pc:spChg>
      </pc:sldChg>
      <pc:sldChg chg="modSp add mod ord">
        <pc:chgData name="송우석" userId="78ad6456-1eba-4132-a483-55c90c53bc91" providerId="ADAL" clId="{E3C0A723-13BC-43CC-BF3C-CB2249D9F1AF}" dt="2021-05-03T15:29:15.236" v="3606" actId="20577"/>
        <pc:sldMkLst>
          <pc:docMk/>
          <pc:sldMk cId="481507613" sldId="322"/>
        </pc:sldMkLst>
        <pc:spChg chg="mod">
          <ac:chgData name="송우석" userId="78ad6456-1eba-4132-a483-55c90c53bc91" providerId="ADAL" clId="{E3C0A723-13BC-43CC-BF3C-CB2249D9F1AF}" dt="2021-05-03T14:21:05.270" v="602" actId="20577"/>
          <ac:spMkLst>
            <pc:docMk/>
            <pc:sldMk cId="481507613" sldId="322"/>
            <ac:spMk id="2" creationId="{00000000-0000-0000-0000-000000000000}"/>
          </ac:spMkLst>
        </pc:spChg>
        <pc:spChg chg="mod">
          <ac:chgData name="송우석" userId="78ad6456-1eba-4132-a483-55c90c53bc91" providerId="ADAL" clId="{E3C0A723-13BC-43CC-BF3C-CB2249D9F1AF}" dt="2021-05-03T15:29:15.236" v="3606" actId="20577"/>
          <ac:spMkLst>
            <pc:docMk/>
            <pc:sldMk cId="481507613" sldId="322"/>
            <ac:spMk id="3" creationId="{00000000-0000-0000-0000-000000000000}"/>
          </ac:spMkLst>
        </pc:spChg>
        <pc:graphicFrameChg chg="mod modGraphic">
          <ac:chgData name="송우석" userId="78ad6456-1eba-4132-a483-55c90c53bc91" providerId="ADAL" clId="{E3C0A723-13BC-43CC-BF3C-CB2249D9F1AF}" dt="2021-05-03T15:28:58.526" v="3519" actId="1076"/>
          <ac:graphicFrameMkLst>
            <pc:docMk/>
            <pc:sldMk cId="481507613" sldId="322"/>
            <ac:graphicFrameMk id="4" creationId="{FD8D7FB9-FC07-4200-8E1E-6EDEACCC15D6}"/>
          </ac:graphicFrameMkLst>
        </pc:graphicFrameChg>
      </pc:sldChg>
      <pc:sldChg chg="modSp add mod">
        <pc:chgData name="송우석" userId="78ad6456-1eba-4132-a483-55c90c53bc91" providerId="ADAL" clId="{E3C0A723-13BC-43CC-BF3C-CB2249D9F1AF}" dt="2021-05-03T14:44:33.669" v="1586" actId="20577"/>
        <pc:sldMkLst>
          <pc:docMk/>
          <pc:sldMk cId="2764946659" sldId="323"/>
        </pc:sldMkLst>
        <pc:spChg chg="mod">
          <ac:chgData name="송우석" userId="78ad6456-1eba-4132-a483-55c90c53bc91" providerId="ADAL" clId="{E3C0A723-13BC-43CC-BF3C-CB2249D9F1AF}" dt="2021-05-03T14:44:33.669" v="1586" actId="20577"/>
          <ac:spMkLst>
            <pc:docMk/>
            <pc:sldMk cId="2764946659" sldId="323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E3C0A723-13BC-43CC-BF3C-CB2249D9F1AF}" dt="2021-05-03T14:44:37.427" v="1587" actId="20577"/>
        <pc:sldMkLst>
          <pc:docMk/>
          <pc:sldMk cId="331299950" sldId="324"/>
        </pc:sldMkLst>
        <pc:spChg chg="mod">
          <ac:chgData name="송우석" userId="78ad6456-1eba-4132-a483-55c90c53bc91" providerId="ADAL" clId="{E3C0A723-13BC-43CC-BF3C-CB2249D9F1AF}" dt="2021-05-03T14:44:37.427" v="1587" actId="20577"/>
          <ac:spMkLst>
            <pc:docMk/>
            <pc:sldMk cId="331299950" sldId="324"/>
            <ac:spMk id="3" creationId="{0427F695-D862-4F51-818D-549A16D913CF}"/>
          </ac:spMkLst>
        </pc:spChg>
      </pc:sldChg>
      <pc:sldChg chg="addSp delSp modSp add mod">
        <pc:chgData name="송우석" userId="78ad6456-1eba-4132-a483-55c90c53bc91" providerId="ADAL" clId="{E3C0A723-13BC-43CC-BF3C-CB2249D9F1AF}" dt="2021-05-03T15:25:40.259" v="3206" actId="1076"/>
        <pc:sldMkLst>
          <pc:docMk/>
          <pc:sldMk cId="3829330251" sldId="325"/>
        </pc:sldMkLst>
        <pc:spChg chg="mod">
          <ac:chgData name="송우석" userId="78ad6456-1eba-4132-a483-55c90c53bc91" providerId="ADAL" clId="{E3C0A723-13BC-43CC-BF3C-CB2249D9F1AF}" dt="2021-05-03T15:03:32.755" v="1932"/>
          <ac:spMkLst>
            <pc:docMk/>
            <pc:sldMk cId="3829330251" sldId="325"/>
            <ac:spMk id="3" creationId="{0427F695-D862-4F51-818D-549A16D913CF}"/>
          </ac:spMkLst>
        </pc:spChg>
        <pc:spChg chg="add mod">
          <ac:chgData name="송우석" userId="78ad6456-1eba-4132-a483-55c90c53bc91" providerId="ADAL" clId="{E3C0A723-13BC-43CC-BF3C-CB2249D9F1AF}" dt="2021-05-03T14:36:33.816" v="1476" actId="20577"/>
          <ac:spMkLst>
            <pc:docMk/>
            <pc:sldMk cId="3829330251" sldId="325"/>
            <ac:spMk id="17" creationId="{E272138F-A24A-41CA-943D-0CED65BC1BBC}"/>
          </ac:spMkLst>
        </pc:spChg>
        <pc:spChg chg="add mod">
          <ac:chgData name="송우석" userId="78ad6456-1eba-4132-a483-55c90c53bc91" providerId="ADAL" clId="{E3C0A723-13BC-43CC-BF3C-CB2249D9F1AF}" dt="2021-05-03T14:36:06.631" v="1470"/>
          <ac:spMkLst>
            <pc:docMk/>
            <pc:sldMk cId="3829330251" sldId="325"/>
            <ac:spMk id="18" creationId="{93B1A503-E52B-41ED-A984-E1C81CA11BD5}"/>
          </ac:spMkLst>
        </pc:spChg>
        <pc:spChg chg="add mod">
          <ac:chgData name="송우석" userId="78ad6456-1eba-4132-a483-55c90c53bc91" providerId="ADAL" clId="{E3C0A723-13BC-43CC-BF3C-CB2249D9F1AF}" dt="2021-05-03T14:37:40.249" v="1482" actId="20577"/>
          <ac:spMkLst>
            <pc:docMk/>
            <pc:sldMk cId="3829330251" sldId="325"/>
            <ac:spMk id="19" creationId="{28B1D0A0-87CA-42B8-9418-B4FF7303DC2E}"/>
          </ac:spMkLst>
        </pc:spChg>
        <pc:spChg chg="add mod">
          <ac:chgData name="송우석" userId="78ad6456-1eba-4132-a483-55c90c53bc91" providerId="ADAL" clId="{E3C0A723-13BC-43CC-BF3C-CB2249D9F1AF}" dt="2021-05-03T14:40:49.862" v="1551" actId="1076"/>
          <ac:spMkLst>
            <pc:docMk/>
            <pc:sldMk cId="3829330251" sldId="325"/>
            <ac:spMk id="21" creationId="{0FE679D8-A773-4151-87FA-5BD59C92F149}"/>
          </ac:spMkLst>
        </pc:spChg>
        <pc:spChg chg="add mod">
          <ac:chgData name="송우석" userId="78ad6456-1eba-4132-a483-55c90c53bc91" providerId="ADAL" clId="{E3C0A723-13BC-43CC-BF3C-CB2249D9F1AF}" dt="2021-05-03T15:25:36.159" v="3205" actId="1076"/>
          <ac:spMkLst>
            <pc:docMk/>
            <pc:sldMk cId="3829330251" sldId="325"/>
            <ac:spMk id="22" creationId="{A91B9BC7-5055-493E-889C-62D1CEFB06C1}"/>
          </ac:spMkLst>
        </pc:spChg>
        <pc:spChg chg="add mod">
          <ac:chgData name="송우석" userId="78ad6456-1eba-4132-a483-55c90c53bc91" providerId="ADAL" clId="{E3C0A723-13BC-43CC-BF3C-CB2249D9F1AF}" dt="2021-05-03T14:43:05.864" v="1571" actId="1076"/>
          <ac:spMkLst>
            <pc:docMk/>
            <pc:sldMk cId="3829330251" sldId="325"/>
            <ac:spMk id="23" creationId="{CBAA2029-B475-4B52-BDDF-60D0DB09AC45}"/>
          </ac:spMkLst>
        </pc:spChg>
        <pc:picChg chg="add del mod">
          <ac:chgData name="송우석" userId="78ad6456-1eba-4132-a483-55c90c53bc91" providerId="ADAL" clId="{E3C0A723-13BC-43CC-BF3C-CB2249D9F1AF}" dt="2021-05-03T14:33:43.817" v="1409"/>
          <ac:picMkLst>
            <pc:docMk/>
            <pc:sldMk cId="3829330251" sldId="325"/>
            <ac:picMk id="4" creationId="{F5E424E3-E383-467F-92ED-5F92AD5A489F}"/>
          </ac:picMkLst>
        </pc:picChg>
        <pc:picChg chg="add del mod">
          <ac:chgData name="송우석" userId="78ad6456-1eba-4132-a483-55c90c53bc91" providerId="ADAL" clId="{E3C0A723-13BC-43CC-BF3C-CB2249D9F1AF}" dt="2021-05-03T14:33:43.817" v="1409"/>
          <ac:picMkLst>
            <pc:docMk/>
            <pc:sldMk cId="3829330251" sldId="325"/>
            <ac:picMk id="5" creationId="{EC586AE5-9E62-43E8-9474-C537CD12C965}"/>
          </ac:picMkLst>
        </pc:picChg>
        <pc:picChg chg="add del mod">
          <ac:chgData name="송우석" userId="78ad6456-1eba-4132-a483-55c90c53bc91" providerId="ADAL" clId="{E3C0A723-13BC-43CC-BF3C-CB2249D9F1AF}" dt="2021-05-03T14:33:43.817" v="1409"/>
          <ac:picMkLst>
            <pc:docMk/>
            <pc:sldMk cId="3829330251" sldId="325"/>
            <ac:picMk id="6" creationId="{8A350128-1BE5-4C51-ADEE-99AC4D0FCEDB}"/>
          </ac:picMkLst>
        </pc:picChg>
        <pc:picChg chg="add del mod">
          <ac:chgData name="송우석" userId="78ad6456-1eba-4132-a483-55c90c53bc91" providerId="ADAL" clId="{E3C0A723-13BC-43CC-BF3C-CB2249D9F1AF}" dt="2021-05-03T14:33:43.817" v="1409"/>
          <ac:picMkLst>
            <pc:docMk/>
            <pc:sldMk cId="3829330251" sldId="325"/>
            <ac:picMk id="7" creationId="{75BFEF62-445E-42A5-92D6-075C00DBA049}"/>
          </ac:picMkLst>
        </pc:picChg>
        <pc:picChg chg="add del mod">
          <ac:chgData name="송우석" userId="78ad6456-1eba-4132-a483-55c90c53bc91" providerId="ADAL" clId="{E3C0A723-13BC-43CC-BF3C-CB2249D9F1AF}" dt="2021-05-03T14:34:36.886" v="1414" actId="478"/>
          <ac:picMkLst>
            <pc:docMk/>
            <pc:sldMk cId="3829330251" sldId="325"/>
            <ac:picMk id="8" creationId="{5A928A43-93C9-44F2-829D-E7EDDEEF19E6}"/>
          </ac:picMkLst>
        </pc:picChg>
        <pc:picChg chg="add del mod">
          <ac:chgData name="송우석" userId="78ad6456-1eba-4132-a483-55c90c53bc91" providerId="ADAL" clId="{E3C0A723-13BC-43CC-BF3C-CB2249D9F1AF}" dt="2021-05-03T14:34:36.886" v="1414" actId="478"/>
          <ac:picMkLst>
            <pc:docMk/>
            <pc:sldMk cId="3829330251" sldId="325"/>
            <ac:picMk id="9" creationId="{B4516D99-E39B-4A79-8103-33F9728D7A4B}"/>
          </ac:picMkLst>
        </pc:picChg>
        <pc:picChg chg="add del mod">
          <ac:chgData name="송우석" userId="78ad6456-1eba-4132-a483-55c90c53bc91" providerId="ADAL" clId="{E3C0A723-13BC-43CC-BF3C-CB2249D9F1AF}" dt="2021-05-03T14:34:36.886" v="1414" actId="478"/>
          <ac:picMkLst>
            <pc:docMk/>
            <pc:sldMk cId="3829330251" sldId="325"/>
            <ac:picMk id="10" creationId="{C6C9F53B-4635-4973-891D-0CABEADF30F4}"/>
          </ac:picMkLst>
        </pc:picChg>
        <pc:picChg chg="add del mod">
          <ac:chgData name="송우석" userId="78ad6456-1eba-4132-a483-55c90c53bc91" providerId="ADAL" clId="{E3C0A723-13BC-43CC-BF3C-CB2249D9F1AF}" dt="2021-05-03T14:34:36.886" v="1414" actId="478"/>
          <ac:picMkLst>
            <pc:docMk/>
            <pc:sldMk cId="3829330251" sldId="325"/>
            <ac:picMk id="11" creationId="{B2DECA09-D828-4E89-B68B-783FDB976824}"/>
          </ac:picMkLst>
        </pc:picChg>
        <pc:picChg chg="add del mod">
          <ac:chgData name="송우석" userId="78ad6456-1eba-4132-a483-55c90c53bc91" providerId="ADAL" clId="{E3C0A723-13BC-43CC-BF3C-CB2249D9F1AF}" dt="2021-05-03T14:42:15.611" v="1562" actId="478"/>
          <ac:picMkLst>
            <pc:docMk/>
            <pc:sldMk cId="3829330251" sldId="325"/>
            <ac:picMk id="13" creationId="{02185946-A0AA-458B-84B9-93AA02A0DAD4}"/>
          </ac:picMkLst>
        </pc:picChg>
        <pc:picChg chg="add mod">
          <ac:chgData name="송우석" userId="78ad6456-1eba-4132-a483-55c90c53bc91" providerId="ADAL" clId="{E3C0A723-13BC-43CC-BF3C-CB2249D9F1AF}" dt="2021-05-03T14:44:19.129" v="1583" actId="1076"/>
          <ac:picMkLst>
            <pc:docMk/>
            <pc:sldMk cId="3829330251" sldId="325"/>
            <ac:picMk id="24" creationId="{A336B2A1-6AD8-45A5-B0B1-8D89DC87630B}"/>
          </ac:picMkLst>
        </pc:picChg>
        <pc:picChg chg="add del mod">
          <ac:chgData name="송우석" userId="78ad6456-1eba-4132-a483-55c90c53bc91" providerId="ADAL" clId="{E3C0A723-13BC-43CC-BF3C-CB2249D9F1AF}" dt="2021-05-03T14:44:00.756" v="1577" actId="478"/>
          <ac:picMkLst>
            <pc:docMk/>
            <pc:sldMk cId="3829330251" sldId="325"/>
            <ac:picMk id="25" creationId="{DFD7FB75-0CEF-45CF-9E82-B01DC12EF3C9}"/>
          </ac:picMkLst>
        </pc:picChg>
        <pc:picChg chg="add mod">
          <ac:chgData name="송우석" userId="78ad6456-1eba-4132-a483-55c90c53bc91" providerId="ADAL" clId="{E3C0A723-13BC-43CC-BF3C-CB2249D9F1AF}" dt="2021-05-03T14:43:55.037" v="1575" actId="1076"/>
          <ac:picMkLst>
            <pc:docMk/>
            <pc:sldMk cId="3829330251" sldId="325"/>
            <ac:picMk id="26" creationId="{DE715504-4ED6-4E56-BBF6-3A80F81ED81E}"/>
          </ac:picMkLst>
        </pc:picChg>
        <pc:picChg chg="add mod">
          <ac:chgData name="송우석" userId="78ad6456-1eba-4132-a483-55c90c53bc91" providerId="ADAL" clId="{E3C0A723-13BC-43CC-BF3C-CB2249D9F1AF}" dt="2021-05-03T14:42:55.264" v="1568" actId="1076"/>
          <ac:picMkLst>
            <pc:docMk/>
            <pc:sldMk cId="3829330251" sldId="325"/>
            <ac:picMk id="34" creationId="{41A477F0-689A-477C-9D87-22A0D5236ED8}"/>
          </ac:picMkLst>
        </pc:picChg>
        <pc:picChg chg="add mod">
          <ac:chgData name="송우석" userId="78ad6456-1eba-4132-a483-55c90c53bc91" providerId="ADAL" clId="{E3C0A723-13BC-43CC-BF3C-CB2249D9F1AF}" dt="2021-05-03T14:43:01.412" v="1570" actId="1076"/>
          <ac:picMkLst>
            <pc:docMk/>
            <pc:sldMk cId="3829330251" sldId="325"/>
            <ac:picMk id="36" creationId="{CAB89CFD-7B36-4897-8C14-481BEF677257}"/>
          </ac:picMkLst>
        </pc:picChg>
        <pc:picChg chg="add mod">
          <ac:chgData name="송우석" userId="78ad6456-1eba-4132-a483-55c90c53bc91" providerId="ADAL" clId="{E3C0A723-13BC-43CC-BF3C-CB2249D9F1AF}" dt="2021-05-03T14:42:56.594" v="1569" actId="1076"/>
          <ac:picMkLst>
            <pc:docMk/>
            <pc:sldMk cId="3829330251" sldId="325"/>
            <ac:picMk id="38" creationId="{36B93A51-2E9A-4A55-8FA3-6786DB31567D}"/>
          </ac:picMkLst>
        </pc:picChg>
        <pc:picChg chg="add mod">
          <ac:chgData name="송우석" userId="78ad6456-1eba-4132-a483-55c90c53bc91" providerId="ADAL" clId="{E3C0A723-13BC-43CC-BF3C-CB2249D9F1AF}" dt="2021-05-03T14:44:12.462" v="1580" actId="14100"/>
          <ac:picMkLst>
            <pc:docMk/>
            <pc:sldMk cId="3829330251" sldId="325"/>
            <ac:picMk id="39" creationId="{A709AAF1-17FC-496F-A057-54B9D3C84DB1}"/>
          </ac:picMkLst>
        </pc:picChg>
        <pc:cxnChg chg="add mod">
          <ac:chgData name="송우석" userId="78ad6456-1eba-4132-a483-55c90c53bc91" providerId="ADAL" clId="{E3C0A723-13BC-43CC-BF3C-CB2249D9F1AF}" dt="2021-05-03T14:40:38.654" v="1546" actId="1076"/>
          <ac:cxnSpMkLst>
            <pc:docMk/>
            <pc:sldMk cId="3829330251" sldId="325"/>
            <ac:cxnSpMk id="14" creationId="{9B518AC8-D8F2-440A-9FC7-A10CB36C0E4E}"/>
          </ac:cxnSpMkLst>
        </pc:cxnChg>
        <pc:cxnChg chg="add del mod">
          <ac:chgData name="송우석" userId="78ad6456-1eba-4132-a483-55c90c53bc91" providerId="ADAL" clId="{E3C0A723-13BC-43CC-BF3C-CB2249D9F1AF}" dt="2021-05-03T14:39:16.823" v="1529" actId="478"/>
          <ac:cxnSpMkLst>
            <pc:docMk/>
            <pc:sldMk cId="3829330251" sldId="325"/>
            <ac:cxnSpMk id="15" creationId="{4BF8C367-0F5E-4CB6-8433-6802F053BBE9}"/>
          </ac:cxnSpMkLst>
        </pc:cxnChg>
        <pc:cxnChg chg="add del mod">
          <ac:chgData name="송우석" userId="78ad6456-1eba-4132-a483-55c90c53bc91" providerId="ADAL" clId="{E3C0A723-13BC-43CC-BF3C-CB2249D9F1AF}" dt="2021-05-03T14:39:17.334" v="1530" actId="478"/>
          <ac:cxnSpMkLst>
            <pc:docMk/>
            <pc:sldMk cId="3829330251" sldId="325"/>
            <ac:cxnSpMk id="16" creationId="{30D4FD73-2AFF-4099-AF39-257FC0522EAD}"/>
          </ac:cxnSpMkLst>
        </pc:cxnChg>
        <pc:cxnChg chg="add mod">
          <ac:chgData name="송우석" userId="78ad6456-1eba-4132-a483-55c90c53bc91" providerId="ADAL" clId="{E3C0A723-13BC-43CC-BF3C-CB2249D9F1AF}" dt="2021-05-03T15:25:40.259" v="3206" actId="1076"/>
          <ac:cxnSpMkLst>
            <pc:docMk/>
            <pc:sldMk cId="3829330251" sldId="325"/>
            <ac:cxnSpMk id="28" creationId="{69F1103D-7CAB-4448-8AF7-1126CDCC3DC0}"/>
          </ac:cxnSpMkLst>
        </pc:cxnChg>
        <pc:cxnChg chg="add mod">
          <ac:chgData name="송우석" userId="78ad6456-1eba-4132-a483-55c90c53bc91" providerId="ADAL" clId="{E3C0A723-13BC-43CC-BF3C-CB2249D9F1AF}" dt="2021-05-03T14:43:16.546" v="1573" actId="1076"/>
          <ac:cxnSpMkLst>
            <pc:docMk/>
            <pc:sldMk cId="3829330251" sldId="325"/>
            <ac:cxnSpMk id="29" creationId="{D79C5B14-B96A-4FA5-BFF3-0231D91A4829}"/>
          </ac:cxnSpMkLst>
        </pc:cxnChg>
        <pc:cxnChg chg="add mod">
          <ac:chgData name="송우석" userId="78ad6456-1eba-4132-a483-55c90c53bc91" providerId="ADAL" clId="{E3C0A723-13BC-43CC-BF3C-CB2249D9F1AF}" dt="2021-05-03T14:40:53.276" v="1552" actId="1076"/>
          <ac:cxnSpMkLst>
            <pc:docMk/>
            <pc:sldMk cId="3829330251" sldId="325"/>
            <ac:cxnSpMk id="30" creationId="{DE71B881-0BE8-48C9-996F-4BA90E574047}"/>
          </ac:cxnSpMkLst>
        </pc:cxnChg>
        <pc:cxnChg chg="add mod">
          <ac:chgData name="송우석" userId="78ad6456-1eba-4132-a483-55c90c53bc91" providerId="ADAL" clId="{E3C0A723-13BC-43CC-BF3C-CB2249D9F1AF}" dt="2021-05-03T14:41:01.192" v="1554" actId="1076"/>
          <ac:cxnSpMkLst>
            <pc:docMk/>
            <pc:sldMk cId="3829330251" sldId="325"/>
            <ac:cxnSpMk id="31" creationId="{9A74D8FB-84C7-4DEE-B041-05AD505DFDFF}"/>
          </ac:cxnSpMkLst>
        </pc:cxnChg>
        <pc:cxnChg chg="add mod">
          <ac:chgData name="송우석" userId="78ad6456-1eba-4132-a483-55c90c53bc91" providerId="ADAL" clId="{E3C0A723-13BC-43CC-BF3C-CB2249D9F1AF}" dt="2021-05-03T14:43:09.673" v="1572" actId="1076"/>
          <ac:cxnSpMkLst>
            <pc:docMk/>
            <pc:sldMk cId="3829330251" sldId="325"/>
            <ac:cxnSpMk id="32" creationId="{21D81526-C684-4F11-83B9-951652DE97B2}"/>
          </ac:cxnSpMkLst>
        </pc:cxnChg>
      </pc:sldChg>
      <pc:sldChg chg="delSp modSp add mod">
        <pc:chgData name="송우석" userId="78ad6456-1eba-4132-a483-55c90c53bc91" providerId="ADAL" clId="{E3C0A723-13BC-43CC-BF3C-CB2249D9F1AF}" dt="2021-05-03T15:39:00.019" v="4327" actId="20577"/>
        <pc:sldMkLst>
          <pc:docMk/>
          <pc:sldMk cId="3014208648" sldId="326"/>
        </pc:sldMkLst>
        <pc:spChg chg="mod">
          <ac:chgData name="송우석" userId="78ad6456-1eba-4132-a483-55c90c53bc91" providerId="ADAL" clId="{E3C0A723-13BC-43CC-BF3C-CB2249D9F1AF}" dt="2021-05-03T14:45:11.317" v="1601" actId="20577"/>
          <ac:spMkLst>
            <pc:docMk/>
            <pc:sldMk cId="3014208648" sldId="326"/>
            <ac:spMk id="2" creationId="{00000000-0000-0000-0000-000000000000}"/>
          </ac:spMkLst>
        </pc:spChg>
        <pc:spChg chg="mod">
          <ac:chgData name="송우석" userId="78ad6456-1eba-4132-a483-55c90c53bc91" providerId="ADAL" clId="{E3C0A723-13BC-43CC-BF3C-CB2249D9F1AF}" dt="2021-05-03T15:39:00.019" v="4327" actId="20577"/>
          <ac:spMkLst>
            <pc:docMk/>
            <pc:sldMk cId="3014208648" sldId="326"/>
            <ac:spMk id="3" creationId="{00000000-0000-0000-0000-000000000000}"/>
          </ac:spMkLst>
        </pc:spChg>
        <pc:graphicFrameChg chg="del">
          <ac:chgData name="송우석" userId="78ad6456-1eba-4132-a483-55c90c53bc91" providerId="ADAL" clId="{E3C0A723-13BC-43CC-BF3C-CB2249D9F1AF}" dt="2021-05-03T14:45:00.285" v="1589" actId="478"/>
          <ac:graphicFrameMkLst>
            <pc:docMk/>
            <pc:sldMk cId="3014208648" sldId="326"/>
            <ac:graphicFrameMk id="4" creationId="{FD8D7FB9-FC07-4200-8E1E-6EDEACCC15D6}"/>
          </ac:graphicFrameMkLst>
        </pc:graphicFrameChg>
      </pc:sldChg>
      <pc:sldChg chg="modSp add mod">
        <pc:chgData name="송우석" userId="78ad6456-1eba-4132-a483-55c90c53bc91" providerId="ADAL" clId="{E3C0A723-13BC-43CC-BF3C-CB2249D9F1AF}" dt="2021-05-03T15:38:26.178" v="4222"/>
        <pc:sldMkLst>
          <pc:docMk/>
          <pc:sldMk cId="327769973" sldId="327"/>
        </pc:sldMkLst>
        <pc:spChg chg="mod">
          <ac:chgData name="송우석" userId="78ad6456-1eba-4132-a483-55c90c53bc91" providerId="ADAL" clId="{E3C0A723-13BC-43CC-BF3C-CB2249D9F1AF}" dt="2021-05-03T14:51:57.796" v="1803" actId="20577"/>
          <ac:spMkLst>
            <pc:docMk/>
            <pc:sldMk cId="327769973" sldId="327"/>
            <ac:spMk id="2" creationId="{703AB906-91E1-493D-946D-9AC348798182}"/>
          </ac:spMkLst>
        </pc:spChg>
        <pc:spChg chg="mod">
          <ac:chgData name="송우석" userId="78ad6456-1eba-4132-a483-55c90c53bc91" providerId="ADAL" clId="{E3C0A723-13BC-43CC-BF3C-CB2249D9F1AF}" dt="2021-05-03T15:38:26.178" v="4222"/>
          <ac:spMkLst>
            <pc:docMk/>
            <pc:sldMk cId="327769973" sldId="327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E3C0A723-13BC-43CC-BF3C-CB2249D9F1AF}" dt="2021-05-03T15:38:53.833" v="4325" actId="20577"/>
        <pc:sldMkLst>
          <pc:docMk/>
          <pc:sldMk cId="3512622823" sldId="328"/>
        </pc:sldMkLst>
        <pc:spChg chg="mod">
          <ac:chgData name="송우석" userId="78ad6456-1eba-4132-a483-55c90c53bc91" providerId="ADAL" clId="{E3C0A723-13BC-43CC-BF3C-CB2249D9F1AF}" dt="2021-05-03T15:36:40.528" v="4056" actId="20577"/>
          <ac:spMkLst>
            <pc:docMk/>
            <pc:sldMk cId="3512622823" sldId="328"/>
            <ac:spMk id="2" creationId="{703AB906-91E1-493D-946D-9AC348798182}"/>
          </ac:spMkLst>
        </pc:spChg>
        <pc:spChg chg="mod">
          <ac:chgData name="송우석" userId="78ad6456-1eba-4132-a483-55c90c53bc91" providerId="ADAL" clId="{E3C0A723-13BC-43CC-BF3C-CB2249D9F1AF}" dt="2021-05-03T15:38:53.833" v="4325" actId="20577"/>
          <ac:spMkLst>
            <pc:docMk/>
            <pc:sldMk cId="3512622823" sldId="328"/>
            <ac:spMk id="3" creationId="{0427F695-D862-4F51-818D-549A16D913CF}"/>
          </ac:spMkLst>
        </pc:spChg>
      </pc:sldChg>
    </pc:docChg>
  </pc:docChgLst>
  <pc:docChgLst>
    <pc:chgData name="송우석" userId="78ad6456-1eba-4132-a483-55c90c53bc91" providerId="ADAL" clId="{377BDE03-F530-419D-8827-68BCB106BC50}"/>
    <pc:docChg chg="undo custSel addSld delSld modSld sldOrd">
      <pc:chgData name="송우석" userId="78ad6456-1eba-4132-a483-55c90c53bc91" providerId="ADAL" clId="{377BDE03-F530-419D-8827-68BCB106BC50}" dt="2021-06-16T10:40:01.538" v="400" actId="20577"/>
      <pc:docMkLst>
        <pc:docMk/>
      </pc:docMkLst>
      <pc:sldChg chg="modSp add del mod">
        <pc:chgData name="송우석" userId="78ad6456-1eba-4132-a483-55c90c53bc91" providerId="ADAL" clId="{377BDE03-F530-419D-8827-68BCB106BC50}" dt="2021-06-16T10:31:30.024" v="77" actId="20577"/>
        <pc:sldMkLst>
          <pc:docMk/>
          <pc:sldMk cId="1385364846" sldId="268"/>
        </pc:sldMkLst>
        <pc:spChg chg="mod">
          <ac:chgData name="송우석" userId="78ad6456-1eba-4132-a483-55c90c53bc91" providerId="ADAL" clId="{377BDE03-F530-419D-8827-68BCB106BC50}" dt="2021-06-16T10:31:30.024" v="77" actId="20577"/>
          <ac:spMkLst>
            <pc:docMk/>
            <pc:sldMk cId="1385364846" sldId="268"/>
            <ac:spMk id="3" creationId="{00000000-0000-0000-0000-000000000000}"/>
          </ac:spMkLst>
        </pc:spChg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435006861" sldId="269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439183929" sldId="274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795464036" sldId="278"/>
        </pc:sldMkLst>
      </pc:sldChg>
      <pc:sldChg chg="modSp add del mod">
        <pc:chgData name="송우석" userId="78ad6456-1eba-4132-a483-55c90c53bc91" providerId="ADAL" clId="{377BDE03-F530-419D-8827-68BCB106BC50}" dt="2021-06-16T10:30:51.671" v="38" actId="20577"/>
        <pc:sldMkLst>
          <pc:docMk/>
          <pc:sldMk cId="1850260121" sldId="294"/>
        </pc:sldMkLst>
        <pc:spChg chg="mod">
          <ac:chgData name="송우석" userId="78ad6456-1eba-4132-a483-55c90c53bc91" providerId="ADAL" clId="{377BDE03-F530-419D-8827-68BCB106BC50}" dt="2021-06-16T10:30:51.671" v="38" actId="20577"/>
          <ac:spMkLst>
            <pc:docMk/>
            <pc:sldMk cId="1850260121" sldId="294"/>
            <ac:spMk id="3" creationId="{00000000-0000-0000-0000-000000000000}"/>
          </ac:spMkLst>
        </pc:spChg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4221002455" sldId="295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1177407440" sldId="315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680558662" sldId="318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481507613" sldId="322"/>
        </pc:sldMkLst>
      </pc:sldChg>
      <pc:sldChg chg="modSp mod ord">
        <pc:chgData name="송우석" userId="78ad6456-1eba-4132-a483-55c90c53bc91" providerId="ADAL" clId="{377BDE03-F530-419D-8827-68BCB106BC50}" dt="2021-06-16T10:40:01.538" v="400" actId="20577"/>
        <pc:sldMkLst>
          <pc:docMk/>
          <pc:sldMk cId="3829330251" sldId="325"/>
        </pc:sldMkLst>
        <pc:spChg chg="mod">
          <ac:chgData name="송우석" userId="78ad6456-1eba-4132-a483-55c90c53bc91" providerId="ADAL" clId="{377BDE03-F530-419D-8827-68BCB106BC50}" dt="2021-06-16T10:40:01.538" v="400" actId="20577"/>
          <ac:spMkLst>
            <pc:docMk/>
            <pc:sldMk cId="3829330251" sldId="325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77BDE03-F530-419D-8827-68BCB106BC50}" dt="2021-06-16T10:39:47.761" v="399" actId="27636"/>
        <pc:sldMkLst>
          <pc:docMk/>
          <pc:sldMk cId="3014208648" sldId="326"/>
        </pc:sldMkLst>
        <pc:spChg chg="mod">
          <ac:chgData name="송우석" userId="78ad6456-1eba-4132-a483-55c90c53bc91" providerId="ADAL" clId="{377BDE03-F530-419D-8827-68BCB106BC50}" dt="2021-06-16T10:39:47.761" v="399" actId="27636"/>
          <ac:spMkLst>
            <pc:docMk/>
            <pc:sldMk cId="3014208648" sldId="326"/>
            <ac:spMk id="3" creationId="{00000000-0000-0000-0000-000000000000}"/>
          </ac:spMkLst>
        </pc:spChg>
      </pc:sldChg>
      <pc:sldChg chg="modSp add del mod">
        <pc:chgData name="송우석" userId="78ad6456-1eba-4132-a483-55c90c53bc91" providerId="ADAL" clId="{377BDE03-F530-419D-8827-68BCB106BC50}" dt="2021-06-16T10:31:37.656" v="88"/>
        <pc:sldMkLst>
          <pc:docMk/>
          <pc:sldMk cId="1074307984" sldId="329"/>
        </pc:sldMkLst>
        <pc:graphicFrameChg chg="mod modGraphic">
          <ac:chgData name="송우석" userId="78ad6456-1eba-4132-a483-55c90c53bc91" providerId="ADAL" clId="{377BDE03-F530-419D-8827-68BCB106BC50}" dt="2021-06-16T10:31:37.656" v="88"/>
          <ac:graphicFrameMkLst>
            <pc:docMk/>
            <pc:sldMk cId="1074307984" sldId="329"/>
            <ac:graphicFrameMk id="4" creationId="{FD8D7FB9-FC07-4200-8E1E-6EDEACCC15D6}"/>
          </ac:graphicFrameMkLst>
        </pc:graphicFrameChg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866684616" sldId="330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196644600" sldId="355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3556050796" sldId="357"/>
        </pc:sldMkLst>
      </pc:sldChg>
      <pc:sldChg chg="add del">
        <pc:chgData name="송우석" userId="78ad6456-1eba-4132-a483-55c90c53bc91" providerId="ADAL" clId="{377BDE03-F530-419D-8827-68BCB106BC50}" dt="2021-06-16T10:36:23.614" v="99"/>
        <pc:sldMkLst>
          <pc:docMk/>
          <pc:sldMk cId="1992311133" sldId="363"/>
        </pc:sldMkLst>
      </pc:sldChg>
      <pc:sldChg chg="addSp delSp modSp mod ord">
        <pc:chgData name="송우석" userId="78ad6456-1eba-4132-a483-55c90c53bc91" providerId="ADAL" clId="{377BDE03-F530-419D-8827-68BCB106BC50}" dt="2021-06-16T10:35:33.192" v="98"/>
        <pc:sldMkLst>
          <pc:docMk/>
          <pc:sldMk cId="81154017" sldId="364"/>
        </pc:sldMkLst>
        <pc:picChg chg="mod">
          <ac:chgData name="송우석" userId="78ad6456-1eba-4132-a483-55c90c53bc91" providerId="ADAL" clId="{377BDE03-F530-419D-8827-68BCB106BC50}" dt="2021-06-16T10:34:50.490" v="91" actId="1076"/>
          <ac:picMkLst>
            <pc:docMk/>
            <pc:sldMk cId="81154017" sldId="364"/>
            <ac:picMk id="4" creationId="{648C7F7E-6A12-463C-85D7-AC79470D958A}"/>
          </ac:picMkLst>
        </pc:picChg>
        <pc:picChg chg="add del mod">
          <ac:chgData name="송우석" userId="78ad6456-1eba-4132-a483-55c90c53bc91" providerId="ADAL" clId="{377BDE03-F530-419D-8827-68BCB106BC50}" dt="2021-06-16T10:35:18.180" v="92" actId="478"/>
          <ac:picMkLst>
            <pc:docMk/>
            <pc:sldMk cId="81154017" sldId="364"/>
            <ac:picMk id="5" creationId="{8136E052-1E5D-45AA-81F8-C85453EEF9EF}"/>
          </ac:picMkLst>
        </pc:picChg>
        <pc:picChg chg="add mod">
          <ac:chgData name="송우석" userId="78ad6456-1eba-4132-a483-55c90c53bc91" providerId="ADAL" clId="{377BDE03-F530-419D-8827-68BCB106BC50}" dt="2021-06-16T10:35:24.390" v="96" actId="1076"/>
          <ac:picMkLst>
            <pc:docMk/>
            <pc:sldMk cId="81154017" sldId="364"/>
            <ac:picMk id="8" creationId="{80073FCE-A7A4-4F8B-A052-68496470624B}"/>
          </ac:picMkLst>
        </pc:picChg>
      </pc:sldChg>
      <pc:sldChg chg="ord">
        <pc:chgData name="송우석" userId="78ad6456-1eba-4132-a483-55c90c53bc91" providerId="ADAL" clId="{377BDE03-F530-419D-8827-68BCB106BC50}" dt="2021-06-16T10:37:04.756" v="103"/>
        <pc:sldMkLst>
          <pc:docMk/>
          <pc:sldMk cId="4064121120" sldId="367"/>
        </pc:sldMkLst>
      </pc:sldChg>
      <pc:sldChg chg="add del">
        <pc:chgData name="송우석" userId="78ad6456-1eba-4132-a483-55c90c53bc91" providerId="ADAL" clId="{377BDE03-F530-419D-8827-68BCB106BC50}" dt="2021-06-16T10:30:18.105" v="1"/>
        <pc:sldMkLst>
          <pc:docMk/>
          <pc:sldMk cId="947896424" sldId="368"/>
        </pc:sldMkLst>
      </pc:sldChg>
      <pc:sldChg chg="add del">
        <pc:chgData name="송우석" userId="78ad6456-1eba-4132-a483-55c90c53bc91" providerId="ADAL" clId="{377BDE03-F530-419D-8827-68BCB106BC50}" dt="2021-06-16T10:30:21.173" v="2" actId="47"/>
        <pc:sldMkLst>
          <pc:docMk/>
          <pc:sldMk cId="4239192554" sldId="372"/>
        </pc:sldMkLst>
      </pc:sldChg>
      <pc:sldChg chg="add">
        <pc:chgData name="송우석" userId="78ad6456-1eba-4132-a483-55c90c53bc91" providerId="ADAL" clId="{377BDE03-F530-419D-8827-68BCB106BC50}" dt="2021-06-16T10:30:18.105" v="1"/>
        <pc:sldMkLst>
          <pc:docMk/>
          <pc:sldMk cId="1434199784" sldId="374"/>
        </pc:sldMkLst>
      </pc:sldChg>
      <pc:sldChg chg="modSp add del mod">
        <pc:chgData name="송우석" userId="78ad6456-1eba-4132-a483-55c90c53bc91" providerId="ADAL" clId="{377BDE03-F530-419D-8827-68BCB106BC50}" dt="2021-06-16T10:38:56.817" v="113" actId="47"/>
        <pc:sldMkLst>
          <pc:docMk/>
          <pc:sldMk cId="2464135679" sldId="375"/>
        </pc:sldMkLst>
        <pc:spChg chg="mod">
          <ac:chgData name="송우석" userId="78ad6456-1eba-4132-a483-55c90c53bc91" providerId="ADAL" clId="{377BDE03-F530-419D-8827-68BCB106BC50}" dt="2021-06-16T10:38:48.322" v="105" actId="21"/>
          <ac:spMkLst>
            <pc:docMk/>
            <pc:sldMk cId="2464135679" sldId="375"/>
            <ac:spMk id="3" creationId="{00000000-0000-0000-0000-000000000000}"/>
          </ac:spMkLst>
        </pc:spChg>
      </pc:sldChg>
    </pc:docChg>
  </pc:docChgLst>
  <pc:docChgLst>
    <pc:chgData name="우석" userId="78ad6456-1eba-4132-a483-55c90c53bc91" providerId="ADAL" clId="{E54502D9-08DE-42DF-98B4-078A9915DE0F}"/>
    <pc:docChg chg="undo custSel addSld modSld">
      <pc:chgData name="우석" userId="78ad6456-1eba-4132-a483-55c90c53bc91" providerId="ADAL" clId="{E54502D9-08DE-42DF-98B4-078A9915DE0F}" dt="2021-03-29T11:17:31.886" v="89" actId="20577"/>
      <pc:docMkLst>
        <pc:docMk/>
      </pc:docMkLst>
      <pc:sldChg chg="delSp mod delAnim">
        <pc:chgData name="우석" userId="78ad6456-1eba-4132-a483-55c90c53bc91" providerId="ADAL" clId="{E54502D9-08DE-42DF-98B4-078A9915DE0F}" dt="2021-03-29T09:31:01.633" v="6" actId="478"/>
        <pc:sldMkLst>
          <pc:docMk/>
          <pc:sldMk cId="1385364846" sldId="268"/>
        </pc:sldMkLst>
        <pc:picChg chg="del">
          <ac:chgData name="우석" userId="78ad6456-1eba-4132-a483-55c90c53bc91" providerId="ADAL" clId="{E54502D9-08DE-42DF-98B4-078A9915DE0F}" dt="2021-03-29T09:31:01.633" v="6" actId="478"/>
          <ac:picMkLst>
            <pc:docMk/>
            <pc:sldMk cId="1385364846" sldId="268"/>
            <ac:picMk id="4" creationId="{00A8BB3B-B960-447B-B92D-E60F608BEE87}"/>
          </ac:picMkLst>
        </pc:picChg>
      </pc:sldChg>
      <pc:sldChg chg="modSp mod">
        <pc:chgData name="우석" userId="78ad6456-1eba-4132-a483-55c90c53bc91" providerId="ADAL" clId="{E54502D9-08DE-42DF-98B4-078A9915DE0F}" dt="2021-03-29T09:33:48.350" v="14" actId="20577"/>
        <pc:sldMkLst>
          <pc:docMk/>
          <pc:sldMk cId="3435006861" sldId="269"/>
        </pc:sldMkLst>
        <pc:spChg chg="mod">
          <ac:chgData name="우석" userId="78ad6456-1eba-4132-a483-55c90c53bc91" providerId="ADAL" clId="{E54502D9-08DE-42DF-98B4-078A9915DE0F}" dt="2021-03-29T09:33:48.350" v="14" actId="20577"/>
          <ac:spMkLst>
            <pc:docMk/>
            <pc:sldMk cId="3435006861" sldId="269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E54502D9-08DE-42DF-98B4-078A9915DE0F}" dt="2021-03-29T09:35:30.175" v="31"/>
        <pc:sldMkLst>
          <pc:docMk/>
          <pc:sldMk cId="2065030881" sldId="271"/>
        </pc:sldMkLst>
        <pc:spChg chg="mod">
          <ac:chgData name="우석" userId="78ad6456-1eba-4132-a483-55c90c53bc91" providerId="ADAL" clId="{E54502D9-08DE-42DF-98B4-078A9915DE0F}" dt="2021-03-29T09:35:30.175" v="31"/>
          <ac:spMkLst>
            <pc:docMk/>
            <pc:sldMk cId="2065030881" sldId="271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E54502D9-08DE-42DF-98B4-078A9915DE0F}" dt="2021-03-29T09:36:42.597" v="32" actId="1076"/>
        <pc:sldMkLst>
          <pc:docMk/>
          <pc:sldMk cId="3221868473" sldId="293"/>
        </pc:sldMkLst>
        <pc:picChg chg="mod">
          <ac:chgData name="우석" userId="78ad6456-1eba-4132-a483-55c90c53bc91" providerId="ADAL" clId="{E54502D9-08DE-42DF-98B4-078A9915DE0F}" dt="2021-03-29T09:36:42.597" v="32" actId="1076"/>
          <ac:picMkLst>
            <pc:docMk/>
            <pc:sldMk cId="3221868473" sldId="293"/>
            <ac:picMk id="5" creationId="{6D2BE2C1-3A45-4E1E-82F9-BE58A677B230}"/>
          </ac:picMkLst>
        </pc:picChg>
      </pc:sldChg>
      <pc:sldChg chg="modSp mod">
        <pc:chgData name="우석" userId="78ad6456-1eba-4132-a483-55c90c53bc91" providerId="ADAL" clId="{E54502D9-08DE-42DF-98B4-078A9915DE0F}" dt="2021-03-29T09:30:18.688" v="5"/>
        <pc:sldMkLst>
          <pc:docMk/>
          <pc:sldMk cId="1850260121" sldId="294"/>
        </pc:sldMkLst>
        <pc:spChg chg="mod">
          <ac:chgData name="우석" userId="78ad6456-1eba-4132-a483-55c90c53bc91" providerId="ADAL" clId="{E54502D9-08DE-42DF-98B4-078A9915DE0F}" dt="2021-03-29T09:30:18.688" v="5"/>
          <ac:spMkLst>
            <pc:docMk/>
            <pc:sldMk cId="1850260121" sldId="294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E54502D9-08DE-42DF-98B4-078A9915DE0F}" dt="2021-03-29T11:17:31.886" v="89" actId="20577"/>
        <pc:sldMkLst>
          <pc:docMk/>
          <pc:sldMk cId="4221002455" sldId="295"/>
        </pc:sldMkLst>
        <pc:spChg chg="mod">
          <ac:chgData name="우석" userId="78ad6456-1eba-4132-a483-55c90c53bc91" providerId="ADAL" clId="{E54502D9-08DE-42DF-98B4-078A9915DE0F}" dt="2021-03-29T11:17:31.886" v="89" actId="20577"/>
          <ac:spMkLst>
            <pc:docMk/>
            <pc:sldMk cId="4221002455" sldId="295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E54502D9-08DE-42DF-98B4-078A9915DE0F}" dt="2021-03-29T11:06:22.896" v="42" actId="1076"/>
        <pc:sldMkLst>
          <pc:docMk/>
          <pc:sldMk cId="3173912192" sldId="299"/>
        </pc:sldMkLst>
        <pc:picChg chg="mod">
          <ac:chgData name="우석" userId="78ad6456-1eba-4132-a483-55c90c53bc91" providerId="ADAL" clId="{E54502D9-08DE-42DF-98B4-078A9915DE0F}" dt="2021-03-29T11:06:22.896" v="42" actId="1076"/>
          <ac:picMkLst>
            <pc:docMk/>
            <pc:sldMk cId="3173912192" sldId="299"/>
            <ac:picMk id="5" creationId="{37ECAB06-79F8-41F0-832F-5E70913B5C6B}"/>
          </ac:picMkLst>
        </pc:picChg>
      </pc:sldChg>
      <pc:sldChg chg="addSp delSp modSp add mod">
        <pc:chgData name="우석" userId="78ad6456-1eba-4132-a483-55c90c53bc91" providerId="ADAL" clId="{E54502D9-08DE-42DF-98B4-078A9915DE0F}" dt="2021-03-29T09:42:45.243" v="40" actId="1076"/>
        <pc:sldMkLst>
          <pc:docMk/>
          <pc:sldMk cId="1584595472" sldId="303"/>
        </pc:sldMkLst>
        <pc:spChg chg="mod">
          <ac:chgData name="우석" userId="78ad6456-1eba-4132-a483-55c90c53bc91" providerId="ADAL" clId="{E54502D9-08DE-42DF-98B4-078A9915DE0F}" dt="2021-03-29T09:42:39.604" v="37" actId="20577"/>
          <ac:spMkLst>
            <pc:docMk/>
            <pc:sldMk cId="1584595472" sldId="303"/>
            <ac:spMk id="3" creationId="{00000000-0000-0000-0000-000000000000}"/>
          </ac:spMkLst>
        </pc:spChg>
        <pc:picChg chg="add del">
          <ac:chgData name="우석" userId="78ad6456-1eba-4132-a483-55c90c53bc91" providerId="ADAL" clId="{E54502D9-08DE-42DF-98B4-078A9915DE0F}" dt="2021-03-29T09:42:38.046" v="36"/>
          <ac:picMkLst>
            <pc:docMk/>
            <pc:sldMk cId="1584595472" sldId="303"/>
            <ac:picMk id="4" creationId="{FDA3D537-2F8D-4599-97D8-CD994450C5E9}"/>
          </ac:picMkLst>
        </pc:picChg>
        <pc:picChg chg="del">
          <ac:chgData name="우석" userId="78ad6456-1eba-4132-a483-55c90c53bc91" providerId="ADAL" clId="{E54502D9-08DE-42DF-98B4-078A9915DE0F}" dt="2021-03-29T09:42:33.661" v="34" actId="478"/>
          <ac:picMkLst>
            <pc:docMk/>
            <pc:sldMk cId="1584595472" sldId="303"/>
            <ac:picMk id="5" creationId="{6D2BE2C1-3A45-4E1E-82F9-BE58A677B230}"/>
          </ac:picMkLst>
        </pc:picChg>
        <pc:picChg chg="add mod">
          <ac:chgData name="우석" userId="78ad6456-1eba-4132-a483-55c90c53bc91" providerId="ADAL" clId="{E54502D9-08DE-42DF-98B4-078A9915DE0F}" dt="2021-03-29T09:42:45.243" v="40" actId="1076"/>
          <ac:picMkLst>
            <pc:docMk/>
            <pc:sldMk cId="1584595472" sldId="303"/>
            <ac:picMk id="6" creationId="{55F825F6-3ED4-407C-9E8B-825F9D199700}"/>
          </ac:picMkLst>
        </pc:picChg>
      </pc:sldChg>
    </pc:docChg>
  </pc:docChgLst>
  <pc:docChgLst>
    <pc:chgData name="송우석" userId="78ad6456-1eba-4132-a483-55c90c53bc91" providerId="ADAL" clId="{218D7242-584C-4BF9-9A6C-698AEC5BAD0D}"/>
    <pc:docChg chg="undo custSel addSld modSld sldOrd">
      <pc:chgData name="송우석" userId="78ad6456-1eba-4132-a483-55c90c53bc91" providerId="ADAL" clId="{218D7242-584C-4BF9-9A6C-698AEC5BAD0D}" dt="2021-06-02T13:40:26.237" v="563" actId="2711"/>
      <pc:docMkLst>
        <pc:docMk/>
      </pc:docMkLst>
      <pc:sldChg chg="modSp mod">
        <pc:chgData name="송우석" userId="78ad6456-1eba-4132-a483-55c90c53bc91" providerId="ADAL" clId="{218D7242-584C-4BF9-9A6C-698AEC5BAD0D}" dt="2021-06-02T13:40:26.237" v="563" actId="2711"/>
        <pc:sldMkLst>
          <pc:docMk/>
          <pc:sldMk cId="1385364846" sldId="268"/>
        </pc:sldMkLst>
        <pc:spChg chg="mod">
          <ac:chgData name="송우석" userId="78ad6456-1eba-4132-a483-55c90c53bc91" providerId="ADAL" clId="{218D7242-584C-4BF9-9A6C-698AEC5BAD0D}" dt="2021-06-02T13:40:26.237" v="563" actId="2711"/>
          <ac:spMkLst>
            <pc:docMk/>
            <pc:sldMk cId="1385364846" sldId="268"/>
            <ac:spMk id="2" creationId="{00000000-0000-0000-0000-000000000000}"/>
          </ac:spMkLst>
        </pc:spChg>
        <pc:spChg chg="mod">
          <ac:chgData name="송우석" userId="78ad6456-1eba-4132-a483-55c90c53bc91" providerId="ADAL" clId="{218D7242-584C-4BF9-9A6C-698AEC5BAD0D}" dt="2021-06-02T13:40:22.003" v="562" actId="2711"/>
          <ac:spMkLst>
            <pc:docMk/>
            <pc:sldMk cId="1385364846" sldId="268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218D7242-584C-4BF9-9A6C-698AEC5BAD0D}" dt="2021-06-02T13:39:46.315" v="559" actId="2711"/>
        <pc:sldMkLst>
          <pc:docMk/>
          <pc:sldMk cId="3435006861" sldId="269"/>
        </pc:sldMkLst>
        <pc:spChg chg="mod">
          <ac:chgData name="송우석" userId="78ad6456-1eba-4132-a483-55c90c53bc91" providerId="ADAL" clId="{218D7242-584C-4BF9-9A6C-698AEC5BAD0D}" dt="2021-06-02T13:39:46.315" v="559" actId="2711"/>
          <ac:spMkLst>
            <pc:docMk/>
            <pc:sldMk cId="3435006861" sldId="269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218D7242-584C-4BF9-9A6C-698AEC5BAD0D}" dt="2021-06-02T13:40:09.259" v="561" actId="2711"/>
        <pc:sldMkLst>
          <pc:docMk/>
          <pc:sldMk cId="3439183929" sldId="274"/>
        </pc:sldMkLst>
        <pc:graphicFrameChg chg="modGraphic">
          <ac:chgData name="송우석" userId="78ad6456-1eba-4132-a483-55c90c53bc91" providerId="ADAL" clId="{218D7242-584C-4BF9-9A6C-698AEC5BAD0D}" dt="2021-06-02T13:40:09.259" v="561" actId="2711"/>
          <ac:graphicFrameMkLst>
            <pc:docMk/>
            <pc:sldMk cId="3439183929" sldId="274"/>
            <ac:graphicFrameMk id="7" creationId="{950BA24A-2922-4AEB-8072-94984541AEB8}"/>
          </ac:graphicFrameMkLst>
        </pc:graphicFrameChg>
      </pc:sldChg>
      <pc:sldChg chg="modSp mod">
        <pc:chgData name="송우석" userId="78ad6456-1eba-4132-a483-55c90c53bc91" providerId="ADAL" clId="{218D7242-584C-4BF9-9A6C-698AEC5BAD0D}" dt="2021-06-02T13:39:16.828" v="555" actId="2711"/>
        <pc:sldMkLst>
          <pc:docMk/>
          <pc:sldMk cId="795464036" sldId="278"/>
        </pc:sldMkLst>
        <pc:spChg chg="mod">
          <ac:chgData name="송우석" userId="78ad6456-1eba-4132-a483-55c90c53bc91" providerId="ADAL" clId="{218D7242-584C-4BF9-9A6C-698AEC5BAD0D}" dt="2021-06-02T13:39:16.828" v="555" actId="2711"/>
          <ac:spMkLst>
            <pc:docMk/>
            <pc:sldMk cId="795464036" sldId="278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218D7242-584C-4BF9-9A6C-698AEC5BAD0D}" dt="2021-06-02T13:40:01.446" v="560" actId="2711"/>
        <pc:sldMkLst>
          <pc:docMk/>
          <pc:sldMk cId="1177407440" sldId="315"/>
        </pc:sldMkLst>
        <pc:spChg chg="mod">
          <ac:chgData name="송우석" userId="78ad6456-1eba-4132-a483-55c90c53bc91" providerId="ADAL" clId="{218D7242-584C-4BF9-9A6C-698AEC5BAD0D}" dt="2021-06-02T13:40:01.446" v="560" actId="2711"/>
          <ac:spMkLst>
            <pc:docMk/>
            <pc:sldMk cId="1177407440" sldId="315"/>
            <ac:spMk id="3" creationId="{00000000-0000-0000-0000-000000000000}"/>
          </ac:spMkLst>
        </pc:spChg>
      </pc:sldChg>
      <pc:sldChg chg="add">
        <pc:chgData name="송우석" userId="78ad6456-1eba-4132-a483-55c90c53bc91" providerId="ADAL" clId="{218D7242-584C-4BF9-9A6C-698AEC5BAD0D}" dt="2021-06-02T13:30:10.419" v="0"/>
        <pc:sldMkLst>
          <pc:docMk/>
          <pc:sldMk cId="1276907500" sldId="331"/>
        </pc:sldMkLst>
      </pc:sldChg>
      <pc:sldChg chg="add">
        <pc:chgData name="송우석" userId="78ad6456-1eba-4132-a483-55c90c53bc91" providerId="ADAL" clId="{218D7242-584C-4BF9-9A6C-698AEC5BAD0D}" dt="2021-06-02T13:30:30.708" v="2"/>
        <pc:sldMkLst>
          <pc:docMk/>
          <pc:sldMk cId="3654282868" sldId="332"/>
        </pc:sldMkLst>
      </pc:sldChg>
      <pc:sldChg chg="add">
        <pc:chgData name="송우석" userId="78ad6456-1eba-4132-a483-55c90c53bc91" providerId="ADAL" clId="{218D7242-584C-4BF9-9A6C-698AEC5BAD0D}" dt="2021-06-02T13:30:21.997" v="1"/>
        <pc:sldMkLst>
          <pc:docMk/>
          <pc:sldMk cId="270945365" sldId="338"/>
        </pc:sldMkLst>
      </pc:sldChg>
      <pc:sldChg chg="modSp mod ord">
        <pc:chgData name="송우석" userId="78ad6456-1eba-4132-a483-55c90c53bc91" providerId="ADAL" clId="{218D7242-584C-4BF9-9A6C-698AEC5BAD0D}" dt="2021-06-02T13:30:56.269" v="43"/>
        <pc:sldMkLst>
          <pc:docMk/>
          <pc:sldMk cId="2122904703" sldId="353"/>
        </pc:sldMkLst>
        <pc:spChg chg="mod">
          <ac:chgData name="송우석" userId="78ad6456-1eba-4132-a483-55c90c53bc91" providerId="ADAL" clId="{218D7242-584C-4BF9-9A6C-698AEC5BAD0D}" dt="2021-06-02T13:30:56.269" v="43"/>
          <ac:spMkLst>
            <pc:docMk/>
            <pc:sldMk cId="2122904703" sldId="353"/>
            <ac:spMk id="6" creationId="{846C9BCA-277D-4463-A6B0-0BB6E77736A5}"/>
          </ac:spMkLst>
        </pc:spChg>
      </pc:sldChg>
      <pc:sldChg chg="modSp mod">
        <pc:chgData name="송우석" userId="78ad6456-1eba-4132-a483-55c90c53bc91" providerId="ADAL" clId="{218D7242-584C-4BF9-9A6C-698AEC5BAD0D}" dt="2021-06-02T13:39:40.058" v="558" actId="2711"/>
        <pc:sldMkLst>
          <pc:docMk/>
          <pc:sldMk cId="3556050796" sldId="357"/>
        </pc:sldMkLst>
        <pc:spChg chg="mod">
          <ac:chgData name="송우석" userId="78ad6456-1eba-4132-a483-55c90c53bc91" providerId="ADAL" clId="{218D7242-584C-4BF9-9A6C-698AEC5BAD0D}" dt="2021-06-02T13:39:40.058" v="558" actId="2711"/>
          <ac:spMkLst>
            <pc:docMk/>
            <pc:sldMk cId="3556050796" sldId="357"/>
            <ac:spMk id="3" creationId="{0427F695-D862-4F51-818D-549A16D913CF}"/>
          </ac:spMkLst>
        </pc:spChg>
      </pc:sldChg>
      <pc:sldChg chg="addSp delSp modSp add mod">
        <pc:chgData name="송우석" userId="78ad6456-1eba-4132-a483-55c90c53bc91" providerId="ADAL" clId="{218D7242-584C-4BF9-9A6C-698AEC5BAD0D}" dt="2021-06-02T13:35:13.975" v="449" actId="14734"/>
        <pc:sldMkLst>
          <pc:docMk/>
          <pc:sldMk cId="4064121120" sldId="367"/>
        </pc:sldMkLst>
        <pc:spChg chg="mod">
          <ac:chgData name="송우석" userId="78ad6456-1eba-4132-a483-55c90c53bc91" providerId="ADAL" clId="{218D7242-584C-4BF9-9A6C-698AEC5BAD0D}" dt="2021-06-02T13:31:58.745" v="46" actId="20577"/>
          <ac:spMkLst>
            <pc:docMk/>
            <pc:sldMk cId="4064121120" sldId="367"/>
            <ac:spMk id="3" creationId="{0427F695-D862-4F51-818D-549A16D913CF}"/>
          </ac:spMkLst>
        </pc:spChg>
        <pc:spChg chg="mod">
          <ac:chgData name="송우석" userId="78ad6456-1eba-4132-a483-55c90c53bc91" providerId="ADAL" clId="{218D7242-584C-4BF9-9A6C-698AEC5BAD0D}" dt="2021-06-02T13:31:26.096" v="45" actId="20577"/>
          <ac:spMkLst>
            <pc:docMk/>
            <pc:sldMk cId="4064121120" sldId="367"/>
            <ac:spMk id="6" creationId="{846C9BCA-277D-4463-A6B0-0BB6E77736A5}"/>
          </ac:spMkLst>
        </pc:spChg>
        <pc:spChg chg="add del">
          <ac:chgData name="송우석" userId="78ad6456-1eba-4132-a483-55c90c53bc91" providerId="ADAL" clId="{218D7242-584C-4BF9-9A6C-698AEC5BAD0D}" dt="2021-06-02T13:34:21.480" v="280" actId="22"/>
          <ac:spMkLst>
            <pc:docMk/>
            <pc:sldMk cId="4064121120" sldId="367"/>
            <ac:spMk id="7" creationId="{7CA7A793-C287-41E6-8548-D017AB59C2DA}"/>
          </ac:spMkLst>
        </pc:spChg>
        <pc:graphicFrameChg chg="add mod modGraphic">
          <ac:chgData name="송우석" userId="78ad6456-1eba-4132-a483-55c90c53bc91" providerId="ADAL" clId="{218D7242-584C-4BF9-9A6C-698AEC5BAD0D}" dt="2021-06-02T13:35:13.975" v="449" actId="14734"/>
          <ac:graphicFrameMkLst>
            <pc:docMk/>
            <pc:sldMk cId="4064121120" sldId="367"/>
            <ac:graphicFrameMk id="2" creationId="{6DEEB54E-994A-44E1-A9E2-9EC514E1BAC5}"/>
          </ac:graphicFrameMkLst>
        </pc:graphicFrameChg>
      </pc:sldChg>
      <pc:sldChg chg="modSp add mod">
        <pc:chgData name="송우석" userId="78ad6456-1eba-4132-a483-55c90c53bc91" providerId="ADAL" clId="{218D7242-584C-4BF9-9A6C-698AEC5BAD0D}" dt="2021-06-02T13:39:35.822" v="557" actId="1076"/>
        <pc:sldMkLst>
          <pc:docMk/>
          <pc:sldMk cId="947896424" sldId="368"/>
        </pc:sldMkLst>
        <pc:spChg chg="mod">
          <ac:chgData name="송우석" userId="78ad6456-1eba-4132-a483-55c90c53bc91" providerId="ADAL" clId="{218D7242-584C-4BF9-9A6C-698AEC5BAD0D}" dt="2021-06-02T13:39:31.880" v="556" actId="2711"/>
          <ac:spMkLst>
            <pc:docMk/>
            <pc:sldMk cId="947896424" sldId="368"/>
            <ac:spMk id="3" creationId="{0427F695-D862-4F51-818D-549A16D913CF}"/>
          </ac:spMkLst>
        </pc:spChg>
        <pc:picChg chg="mod">
          <ac:chgData name="송우석" userId="78ad6456-1eba-4132-a483-55c90c53bc91" providerId="ADAL" clId="{218D7242-584C-4BF9-9A6C-698AEC5BAD0D}" dt="2021-06-02T13:39:35.822" v="557" actId="1076"/>
          <ac:picMkLst>
            <pc:docMk/>
            <pc:sldMk cId="947896424" sldId="368"/>
            <ac:picMk id="4" creationId="{D309128C-D94B-4C09-BFAF-75CB7C62B487}"/>
          </ac:picMkLst>
        </pc:picChg>
      </pc:sldChg>
    </pc:docChg>
  </pc:docChgLst>
  <pc:docChgLst>
    <pc:chgData name="송우석" userId="78ad6456-1eba-4132-a483-55c90c53bc91" providerId="ADAL" clId="{FB301628-70AD-44FE-835C-91BD7D695878}"/>
    <pc:docChg chg="undo custSel addSld modSld sldOrd">
      <pc:chgData name="송우석" userId="78ad6456-1eba-4132-a483-55c90c53bc91" providerId="ADAL" clId="{FB301628-70AD-44FE-835C-91BD7D695878}" dt="2021-06-17T02:45:57.027" v="1096" actId="20577"/>
      <pc:docMkLst>
        <pc:docMk/>
      </pc:docMkLst>
      <pc:sldChg chg="modSp mod">
        <pc:chgData name="송우석" userId="78ad6456-1eba-4132-a483-55c90c53bc91" providerId="ADAL" clId="{FB301628-70AD-44FE-835C-91BD7D695878}" dt="2021-06-17T02:28:33.497" v="528" actId="20577"/>
        <pc:sldMkLst>
          <pc:docMk/>
          <pc:sldMk cId="795464036" sldId="278"/>
        </pc:sldMkLst>
        <pc:spChg chg="mod">
          <ac:chgData name="송우석" userId="78ad6456-1eba-4132-a483-55c90c53bc91" providerId="ADAL" clId="{FB301628-70AD-44FE-835C-91BD7D695878}" dt="2021-06-17T02:28:33.497" v="528" actId="20577"/>
          <ac:spMkLst>
            <pc:docMk/>
            <pc:sldMk cId="795464036" sldId="278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FB301628-70AD-44FE-835C-91BD7D695878}" dt="2021-06-17T02:45:30.177" v="1069" actId="27636"/>
        <pc:sldMkLst>
          <pc:docMk/>
          <pc:sldMk cId="3577281487" sldId="296"/>
        </pc:sldMkLst>
        <pc:spChg chg="mod">
          <ac:chgData name="송우석" userId="78ad6456-1eba-4132-a483-55c90c53bc91" providerId="ADAL" clId="{FB301628-70AD-44FE-835C-91BD7D695878}" dt="2021-06-17T02:45:30.177" v="1069" actId="27636"/>
          <ac:spMkLst>
            <pc:docMk/>
            <pc:sldMk cId="3577281487" sldId="29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B301628-70AD-44FE-835C-91BD7D695878}" dt="2021-06-17T02:41:25.936" v="953" actId="20577"/>
        <pc:sldMkLst>
          <pc:docMk/>
          <pc:sldMk cId="1177407440" sldId="315"/>
        </pc:sldMkLst>
        <pc:spChg chg="mod">
          <ac:chgData name="송우석" userId="78ad6456-1eba-4132-a483-55c90c53bc91" providerId="ADAL" clId="{FB301628-70AD-44FE-835C-91BD7D695878}" dt="2021-06-17T02:41:25.936" v="953" actId="20577"/>
          <ac:spMkLst>
            <pc:docMk/>
            <pc:sldMk cId="1177407440" sldId="315"/>
            <ac:spMk id="3" creationId="{00000000-0000-0000-0000-000000000000}"/>
          </ac:spMkLst>
        </pc:spChg>
      </pc:sldChg>
      <pc:sldChg chg="addSp delSp modSp mod modClrScheme chgLayout">
        <pc:chgData name="송우석" userId="78ad6456-1eba-4132-a483-55c90c53bc91" providerId="ADAL" clId="{FB301628-70AD-44FE-835C-91BD7D695878}" dt="2021-06-17T02:40:49.489" v="941" actId="20577"/>
        <pc:sldMkLst>
          <pc:docMk/>
          <pc:sldMk cId="3680558662" sldId="318"/>
        </pc:sldMkLst>
        <pc:spChg chg="mod">
          <ac:chgData name="송우석" userId="78ad6456-1eba-4132-a483-55c90c53bc91" providerId="ADAL" clId="{FB301628-70AD-44FE-835C-91BD7D695878}" dt="2021-06-17T02:40:06.999" v="922" actId="26606"/>
          <ac:spMkLst>
            <pc:docMk/>
            <pc:sldMk cId="3680558662" sldId="318"/>
            <ac:spMk id="2" creationId="{703AB906-91E1-493D-946D-9AC348798182}"/>
          </ac:spMkLst>
        </pc:spChg>
        <pc:spChg chg="mod ord">
          <ac:chgData name="송우석" userId="78ad6456-1eba-4132-a483-55c90c53bc91" providerId="ADAL" clId="{FB301628-70AD-44FE-835C-91BD7D695878}" dt="2021-06-17T02:40:49.489" v="941" actId="20577"/>
          <ac:spMkLst>
            <pc:docMk/>
            <pc:sldMk cId="3680558662" sldId="318"/>
            <ac:spMk id="3" creationId="{0427F695-D862-4F51-818D-549A16D913CF}"/>
          </ac:spMkLst>
        </pc:spChg>
        <pc:picChg chg="add del mod">
          <ac:chgData name="송우석" userId="78ad6456-1eba-4132-a483-55c90c53bc91" providerId="ADAL" clId="{FB301628-70AD-44FE-835C-91BD7D695878}" dt="2021-06-17T02:39:17.599" v="916" actId="478"/>
          <ac:picMkLst>
            <pc:docMk/>
            <pc:sldMk cId="3680558662" sldId="318"/>
            <ac:picMk id="4" creationId="{95F90193-FC44-4432-BAB8-B8994DA83C16}"/>
          </ac:picMkLst>
        </pc:picChg>
        <pc:picChg chg="add mod">
          <ac:chgData name="송우석" userId="78ad6456-1eba-4132-a483-55c90c53bc91" providerId="ADAL" clId="{FB301628-70AD-44FE-835C-91BD7D695878}" dt="2021-06-17T02:40:10.783" v="924" actId="14100"/>
          <ac:picMkLst>
            <pc:docMk/>
            <pc:sldMk cId="3680558662" sldId="318"/>
            <ac:picMk id="5" creationId="{F2F353DB-32E9-4F4B-91A2-6A06766A705F}"/>
          </ac:picMkLst>
        </pc:picChg>
      </pc:sldChg>
      <pc:sldChg chg="modSp mod">
        <pc:chgData name="송우석" userId="78ad6456-1eba-4132-a483-55c90c53bc91" providerId="ADAL" clId="{FB301628-70AD-44FE-835C-91BD7D695878}" dt="2021-06-17T02:45:57.027" v="1096" actId="20577"/>
        <pc:sldMkLst>
          <pc:docMk/>
          <pc:sldMk cId="481507613" sldId="322"/>
        </pc:sldMkLst>
        <pc:spChg chg="mod">
          <ac:chgData name="송우석" userId="78ad6456-1eba-4132-a483-55c90c53bc91" providerId="ADAL" clId="{FB301628-70AD-44FE-835C-91BD7D695878}" dt="2021-06-17T02:45:57.027" v="1096" actId="20577"/>
          <ac:spMkLst>
            <pc:docMk/>
            <pc:sldMk cId="481507613" sldId="322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B301628-70AD-44FE-835C-91BD7D695878}" dt="2021-06-17T02:42:51.338" v="997" actId="20577"/>
        <pc:sldMkLst>
          <pc:docMk/>
          <pc:sldMk cId="3829330251" sldId="325"/>
        </pc:sldMkLst>
        <pc:spChg chg="mod">
          <ac:chgData name="송우석" userId="78ad6456-1eba-4132-a483-55c90c53bc91" providerId="ADAL" clId="{FB301628-70AD-44FE-835C-91BD7D695878}" dt="2021-06-17T02:42:51.338" v="997" actId="20577"/>
          <ac:spMkLst>
            <pc:docMk/>
            <pc:sldMk cId="3829330251" sldId="325"/>
            <ac:spMk id="3" creationId="{0427F695-D862-4F51-818D-549A16D913CF}"/>
          </ac:spMkLst>
        </pc:spChg>
      </pc:sldChg>
      <pc:sldChg chg="addSp delSp modSp mod ord">
        <pc:chgData name="송우석" userId="78ad6456-1eba-4132-a483-55c90c53bc91" providerId="ADAL" clId="{FB301628-70AD-44FE-835C-91BD7D695878}" dt="2021-06-17T02:16:44.774" v="33" actId="1076"/>
        <pc:sldMkLst>
          <pc:docMk/>
          <pc:sldMk cId="3014208648" sldId="326"/>
        </pc:sldMkLst>
        <pc:spChg chg="mod">
          <ac:chgData name="송우석" userId="78ad6456-1eba-4132-a483-55c90c53bc91" providerId="ADAL" clId="{FB301628-70AD-44FE-835C-91BD7D695878}" dt="2021-06-17T02:16:40.580" v="32" actId="14100"/>
          <ac:spMkLst>
            <pc:docMk/>
            <pc:sldMk cId="3014208648" sldId="326"/>
            <ac:spMk id="3" creationId="{00000000-0000-0000-0000-000000000000}"/>
          </ac:spMkLst>
        </pc:spChg>
        <pc:graphicFrameChg chg="add del mod">
          <ac:chgData name="송우석" userId="78ad6456-1eba-4132-a483-55c90c53bc91" providerId="ADAL" clId="{FB301628-70AD-44FE-835C-91BD7D695878}" dt="2021-06-17T02:16:21.798" v="10"/>
          <ac:graphicFrameMkLst>
            <pc:docMk/>
            <pc:sldMk cId="3014208648" sldId="326"/>
            <ac:graphicFrameMk id="4" creationId="{A5C57743-6C51-4554-ACA0-E82F4C68D82C}"/>
          </ac:graphicFrameMkLst>
        </pc:graphicFrameChg>
        <pc:picChg chg="add mod">
          <ac:chgData name="송우석" userId="78ad6456-1eba-4132-a483-55c90c53bc91" providerId="ADAL" clId="{FB301628-70AD-44FE-835C-91BD7D695878}" dt="2021-06-17T02:16:44.774" v="33" actId="1076"/>
          <ac:picMkLst>
            <pc:docMk/>
            <pc:sldMk cId="3014208648" sldId="326"/>
            <ac:picMk id="6" creationId="{22F2362E-4D9E-4115-95B5-A60F3C5CE64D}"/>
          </ac:picMkLst>
        </pc:picChg>
      </pc:sldChg>
      <pc:sldChg chg="modSp mod">
        <pc:chgData name="송우석" userId="78ad6456-1eba-4132-a483-55c90c53bc91" providerId="ADAL" clId="{FB301628-70AD-44FE-835C-91BD7D695878}" dt="2021-06-17T02:22:50.027" v="380" actId="21"/>
        <pc:sldMkLst>
          <pc:docMk/>
          <pc:sldMk cId="63961291" sldId="343"/>
        </pc:sldMkLst>
        <pc:spChg chg="mod">
          <ac:chgData name="송우석" userId="78ad6456-1eba-4132-a483-55c90c53bc91" providerId="ADAL" clId="{FB301628-70AD-44FE-835C-91BD7D695878}" dt="2021-06-17T02:22:50.027" v="380" actId="21"/>
          <ac:spMkLst>
            <pc:docMk/>
            <pc:sldMk cId="63961291" sldId="343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FB301628-70AD-44FE-835C-91BD7D695878}" dt="2021-06-17T02:24:43.574" v="411" actId="2711"/>
        <pc:sldMkLst>
          <pc:docMk/>
          <pc:sldMk cId="2561539349" sldId="358"/>
        </pc:sldMkLst>
        <pc:spChg chg="mod">
          <ac:chgData name="송우석" userId="78ad6456-1eba-4132-a483-55c90c53bc91" providerId="ADAL" clId="{FB301628-70AD-44FE-835C-91BD7D695878}" dt="2021-06-17T02:24:43.574" v="411" actId="2711"/>
          <ac:spMkLst>
            <pc:docMk/>
            <pc:sldMk cId="2561539349" sldId="358"/>
            <ac:spMk id="3" creationId="{08E1B57E-6835-49AE-9790-1C7EE396D0C7}"/>
          </ac:spMkLst>
        </pc:spChg>
      </pc:sldChg>
      <pc:sldChg chg="modSp mod">
        <pc:chgData name="송우석" userId="78ad6456-1eba-4132-a483-55c90c53bc91" providerId="ADAL" clId="{FB301628-70AD-44FE-835C-91BD7D695878}" dt="2021-06-17T02:24:55.419" v="413" actId="21"/>
        <pc:sldMkLst>
          <pc:docMk/>
          <pc:sldMk cId="1992311133" sldId="363"/>
        </pc:sldMkLst>
        <pc:spChg chg="mod">
          <ac:chgData name="송우석" userId="78ad6456-1eba-4132-a483-55c90c53bc91" providerId="ADAL" clId="{FB301628-70AD-44FE-835C-91BD7D695878}" dt="2021-06-17T02:24:55.419" v="413" actId="21"/>
          <ac:spMkLst>
            <pc:docMk/>
            <pc:sldMk cId="1992311133" sldId="363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B301628-70AD-44FE-835C-91BD7D695878}" dt="2021-06-17T02:25:11.797" v="417"/>
        <pc:sldMkLst>
          <pc:docMk/>
          <pc:sldMk cId="4064121120" sldId="367"/>
        </pc:sldMkLst>
        <pc:spChg chg="mod">
          <ac:chgData name="송우석" userId="78ad6456-1eba-4132-a483-55c90c53bc91" providerId="ADAL" clId="{FB301628-70AD-44FE-835C-91BD7D695878}" dt="2021-06-17T02:25:11.797" v="417"/>
          <ac:spMkLst>
            <pc:docMk/>
            <pc:sldMk cId="4064121120" sldId="367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FB301628-70AD-44FE-835C-91BD7D695878}" dt="2021-06-17T02:36:02.858" v="905" actId="20577"/>
        <pc:sldMkLst>
          <pc:docMk/>
          <pc:sldMk cId="947896424" sldId="368"/>
        </pc:sldMkLst>
        <pc:spChg chg="mod">
          <ac:chgData name="송우석" userId="78ad6456-1eba-4132-a483-55c90c53bc91" providerId="ADAL" clId="{FB301628-70AD-44FE-835C-91BD7D695878}" dt="2021-06-17T02:36:02.858" v="905" actId="20577"/>
          <ac:spMkLst>
            <pc:docMk/>
            <pc:sldMk cId="947896424" sldId="368"/>
            <ac:spMk id="3" creationId="{0427F695-D862-4F51-818D-549A16D913CF}"/>
          </ac:spMkLst>
        </pc:spChg>
        <pc:picChg chg="mod">
          <ac:chgData name="송우석" userId="78ad6456-1eba-4132-a483-55c90c53bc91" providerId="ADAL" clId="{FB301628-70AD-44FE-835C-91BD7D695878}" dt="2021-06-17T02:35:47.093" v="848" actId="1035"/>
          <ac:picMkLst>
            <pc:docMk/>
            <pc:sldMk cId="947896424" sldId="368"/>
            <ac:picMk id="5" creationId="{24B11630-D53C-4987-B408-974B4E4A8D81}"/>
          </ac:picMkLst>
        </pc:picChg>
        <pc:picChg chg="mod">
          <ac:chgData name="송우석" userId="78ad6456-1eba-4132-a483-55c90c53bc91" providerId="ADAL" clId="{FB301628-70AD-44FE-835C-91BD7D695878}" dt="2021-06-17T02:35:47.093" v="848" actId="1035"/>
          <ac:picMkLst>
            <pc:docMk/>
            <pc:sldMk cId="947896424" sldId="368"/>
            <ac:picMk id="8" creationId="{A35B2995-6D61-459A-BE47-65D0370FB0DC}"/>
          </ac:picMkLst>
        </pc:picChg>
      </pc:sldChg>
      <pc:sldChg chg="modSp mod">
        <pc:chgData name="송우석" userId="78ad6456-1eba-4132-a483-55c90c53bc91" providerId="ADAL" clId="{FB301628-70AD-44FE-835C-91BD7D695878}" dt="2021-06-17T02:25:32.891" v="439" actId="1076"/>
        <pc:sldMkLst>
          <pc:docMk/>
          <pc:sldMk cId="2990475005" sldId="375"/>
        </pc:sldMkLst>
        <pc:spChg chg="mod">
          <ac:chgData name="송우석" userId="78ad6456-1eba-4132-a483-55c90c53bc91" providerId="ADAL" clId="{FB301628-70AD-44FE-835C-91BD7D695878}" dt="2021-06-17T02:25:22.862" v="435"/>
          <ac:spMkLst>
            <pc:docMk/>
            <pc:sldMk cId="2990475005" sldId="375"/>
            <ac:spMk id="3" creationId="{0427F695-D862-4F51-818D-549A16D913CF}"/>
          </ac:spMkLst>
        </pc:spChg>
        <pc:graphicFrameChg chg="mod modGraphic">
          <ac:chgData name="송우석" userId="78ad6456-1eba-4132-a483-55c90c53bc91" providerId="ADAL" clId="{FB301628-70AD-44FE-835C-91BD7D695878}" dt="2021-06-17T02:25:32.891" v="439" actId="1076"/>
          <ac:graphicFrameMkLst>
            <pc:docMk/>
            <pc:sldMk cId="2990475005" sldId="375"/>
            <ac:graphicFrameMk id="2" creationId="{6DEEB54E-994A-44E1-A9E2-9EC514E1BAC5}"/>
          </ac:graphicFrameMkLst>
        </pc:graphicFrameChg>
      </pc:sldChg>
      <pc:sldChg chg="modSp mod">
        <pc:chgData name="송우석" userId="78ad6456-1eba-4132-a483-55c90c53bc91" providerId="ADAL" clId="{FB301628-70AD-44FE-835C-91BD7D695878}" dt="2021-06-17T02:24:15.807" v="409"/>
        <pc:sldMkLst>
          <pc:docMk/>
          <pc:sldMk cId="264475896" sldId="376"/>
        </pc:sldMkLst>
        <pc:spChg chg="mod">
          <ac:chgData name="송우석" userId="78ad6456-1eba-4132-a483-55c90c53bc91" providerId="ADAL" clId="{FB301628-70AD-44FE-835C-91BD7D695878}" dt="2021-06-17T02:24:15.807" v="409"/>
          <ac:spMkLst>
            <pc:docMk/>
            <pc:sldMk cId="264475896" sldId="37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B301628-70AD-44FE-835C-91BD7D695878}" dt="2021-06-17T02:43:24.714" v="1036"/>
        <pc:sldMkLst>
          <pc:docMk/>
          <pc:sldMk cId="3261648153" sldId="380"/>
        </pc:sldMkLst>
        <pc:spChg chg="mod">
          <ac:chgData name="송우석" userId="78ad6456-1eba-4132-a483-55c90c53bc91" providerId="ADAL" clId="{FB301628-70AD-44FE-835C-91BD7D695878}" dt="2021-06-17T02:43:24.714" v="1036"/>
          <ac:spMkLst>
            <pc:docMk/>
            <pc:sldMk cId="3261648153" sldId="380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FB301628-70AD-44FE-835C-91BD7D695878}" dt="2021-06-17T02:24:25.408" v="410"/>
        <pc:sldMkLst>
          <pc:docMk/>
          <pc:sldMk cId="2580180086" sldId="381"/>
        </pc:sldMkLst>
        <pc:spChg chg="mod">
          <ac:chgData name="송우석" userId="78ad6456-1eba-4132-a483-55c90c53bc91" providerId="ADAL" clId="{FB301628-70AD-44FE-835C-91BD7D695878}" dt="2021-06-17T02:24:25.408" v="410"/>
          <ac:spMkLst>
            <pc:docMk/>
            <pc:sldMk cId="2580180086" sldId="381"/>
            <ac:spMk id="3" creationId="{00000000-0000-0000-0000-000000000000}"/>
          </ac:spMkLst>
        </pc:spChg>
      </pc:sldChg>
      <pc:sldChg chg="modSp add mod">
        <pc:chgData name="송우석" userId="78ad6456-1eba-4132-a483-55c90c53bc91" providerId="ADAL" clId="{FB301628-70AD-44FE-835C-91BD7D695878}" dt="2021-06-17T02:18:40.174" v="94"/>
        <pc:sldMkLst>
          <pc:docMk/>
          <pc:sldMk cId="1839020043" sldId="382"/>
        </pc:sldMkLst>
        <pc:spChg chg="mod">
          <ac:chgData name="송우석" userId="78ad6456-1eba-4132-a483-55c90c53bc91" providerId="ADAL" clId="{FB301628-70AD-44FE-835C-91BD7D695878}" dt="2021-06-17T02:18:40.174" v="94"/>
          <ac:spMkLst>
            <pc:docMk/>
            <pc:sldMk cId="1839020043" sldId="382"/>
            <ac:spMk id="2" creationId="{703AB906-91E1-493D-946D-9AC348798182}"/>
          </ac:spMkLst>
        </pc:spChg>
      </pc:sldChg>
      <pc:sldChg chg="modSp add mod">
        <pc:chgData name="송우석" userId="78ad6456-1eba-4132-a483-55c90c53bc91" providerId="ADAL" clId="{FB301628-70AD-44FE-835C-91BD7D695878}" dt="2021-06-17T02:31:55.350" v="841" actId="20577"/>
        <pc:sldMkLst>
          <pc:docMk/>
          <pc:sldMk cId="4021900668" sldId="383"/>
        </pc:sldMkLst>
        <pc:spChg chg="mod">
          <ac:chgData name="송우석" userId="78ad6456-1eba-4132-a483-55c90c53bc91" providerId="ADAL" clId="{FB301628-70AD-44FE-835C-91BD7D695878}" dt="2021-06-17T02:31:55.350" v="841" actId="20577"/>
          <ac:spMkLst>
            <pc:docMk/>
            <pc:sldMk cId="4021900668" sldId="383"/>
            <ac:spMk id="3" creationId="{0427F695-D862-4F51-818D-549A16D913CF}"/>
          </ac:spMkLst>
        </pc:spChg>
        <pc:spChg chg="mod">
          <ac:chgData name="송우석" userId="78ad6456-1eba-4132-a483-55c90c53bc91" providerId="ADAL" clId="{FB301628-70AD-44FE-835C-91BD7D695878}" dt="2021-06-17T02:19:33.841" v="105" actId="20577"/>
          <ac:spMkLst>
            <pc:docMk/>
            <pc:sldMk cId="4021900668" sldId="383"/>
            <ac:spMk id="6" creationId="{846C9BCA-277D-4463-A6B0-0BB6E77736A5}"/>
          </ac:spMkLst>
        </pc:spChg>
      </pc:sldChg>
    </pc:docChg>
  </pc:docChgLst>
  <pc:docChgLst>
    <pc:chgData name="송우석" userId="78ad6456-1eba-4132-a483-55c90c53bc91" providerId="ADAL" clId="{5C4907CC-2D9D-4239-B4AC-945BDD259BC2}"/>
    <pc:docChg chg="modSld sldOrd">
      <pc:chgData name="송우석" userId="78ad6456-1eba-4132-a483-55c90c53bc91" providerId="ADAL" clId="{5C4907CC-2D9D-4239-B4AC-945BDD259BC2}" dt="2021-06-22T08:19:33.740" v="4"/>
      <pc:docMkLst>
        <pc:docMk/>
      </pc:docMkLst>
      <pc:sldChg chg="ord">
        <pc:chgData name="송우석" userId="78ad6456-1eba-4132-a483-55c90c53bc91" providerId="ADAL" clId="{5C4907CC-2D9D-4239-B4AC-945BDD259BC2}" dt="2021-06-22T08:19:33.740" v="4"/>
        <pc:sldMkLst>
          <pc:docMk/>
          <pc:sldMk cId="3047144136" sldId="385"/>
        </pc:sldMkLst>
      </pc:sldChg>
      <pc:sldChg chg="modSp mod">
        <pc:chgData name="송우석" userId="78ad6456-1eba-4132-a483-55c90c53bc91" providerId="ADAL" clId="{5C4907CC-2D9D-4239-B4AC-945BDD259BC2}" dt="2021-06-22T07:36:47.360" v="0" actId="1076"/>
        <pc:sldMkLst>
          <pc:docMk/>
          <pc:sldMk cId="51428611" sldId="386"/>
        </pc:sldMkLst>
        <pc:picChg chg="mod">
          <ac:chgData name="송우석" userId="78ad6456-1eba-4132-a483-55c90c53bc91" providerId="ADAL" clId="{5C4907CC-2D9D-4239-B4AC-945BDD259BC2}" dt="2021-06-22T07:36:47.360" v="0" actId="1076"/>
          <ac:picMkLst>
            <pc:docMk/>
            <pc:sldMk cId="51428611" sldId="386"/>
            <ac:picMk id="5" creationId="{2DAD32BB-F613-4637-8D75-AFC2C65ED09F}"/>
          </ac:picMkLst>
        </pc:picChg>
        <pc:picChg chg="mod">
          <ac:chgData name="송우석" userId="78ad6456-1eba-4132-a483-55c90c53bc91" providerId="ADAL" clId="{5C4907CC-2D9D-4239-B4AC-945BDD259BC2}" dt="2021-06-22T07:36:47.360" v="0" actId="1076"/>
          <ac:picMkLst>
            <pc:docMk/>
            <pc:sldMk cId="51428611" sldId="386"/>
            <ac:picMk id="10" creationId="{AE344F3C-B67B-488C-AB13-B6D632BC91E1}"/>
          </ac:picMkLst>
        </pc:picChg>
        <pc:picChg chg="mod">
          <ac:chgData name="송우석" userId="78ad6456-1eba-4132-a483-55c90c53bc91" providerId="ADAL" clId="{5C4907CC-2D9D-4239-B4AC-945BDD259BC2}" dt="2021-06-22T07:36:47.360" v="0" actId="1076"/>
          <ac:picMkLst>
            <pc:docMk/>
            <pc:sldMk cId="51428611" sldId="386"/>
            <ac:picMk id="13" creationId="{4B5CD444-70BE-4995-8B69-23DB6C83B9E4}"/>
          </ac:picMkLst>
        </pc:picChg>
      </pc:sldChg>
      <pc:sldChg chg="ord">
        <pc:chgData name="송우석" userId="78ad6456-1eba-4132-a483-55c90c53bc91" providerId="ADAL" clId="{5C4907CC-2D9D-4239-B4AC-945BDD259BC2}" dt="2021-06-22T08:19:29.807" v="2"/>
        <pc:sldMkLst>
          <pc:docMk/>
          <pc:sldMk cId="4024455226" sldId="387"/>
        </pc:sldMkLst>
      </pc:sldChg>
    </pc:docChg>
  </pc:docChgLst>
  <pc:docChgLst>
    <pc:chgData name="송우석" userId="78ad6456-1eba-4132-a483-55c90c53bc91" providerId="ADAL" clId="{22ACD536-7BF0-42A7-B7A5-7245FD8C7B54}"/>
    <pc:docChg chg="undo custSel addSld delSld modSld sldOrd">
      <pc:chgData name="송우석" userId="78ad6456-1eba-4132-a483-55c90c53bc91" providerId="ADAL" clId="{22ACD536-7BF0-42A7-B7A5-7245FD8C7B54}" dt="2021-03-26T02:44:32.005" v="3800" actId="478"/>
      <pc:docMkLst>
        <pc:docMk/>
      </pc:docMkLst>
      <pc:sldChg chg="modSp mod">
        <pc:chgData name="송우석" userId="78ad6456-1eba-4132-a483-55c90c53bc91" providerId="ADAL" clId="{22ACD536-7BF0-42A7-B7A5-7245FD8C7B54}" dt="2021-03-25T06:09:25.407" v="541" actId="5793"/>
        <pc:sldMkLst>
          <pc:docMk/>
          <pc:sldMk cId="3379527580" sldId="256"/>
        </pc:sldMkLst>
        <pc:spChg chg="mod">
          <ac:chgData name="송우석" userId="78ad6456-1eba-4132-a483-55c90c53bc91" providerId="ADAL" clId="{22ACD536-7BF0-42A7-B7A5-7245FD8C7B54}" dt="2021-03-25T06:09:25.407" v="541" actId="5793"/>
          <ac:spMkLst>
            <pc:docMk/>
            <pc:sldMk cId="3379527580" sldId="256"/>
            <ac:spMk id="2" creationId="{00000000-0000-0000-0000-000000000000}"/>
          </ac:spMkLst>
        </pc:spChg>
      </pc:sldChg>
      <pc:sldChg chg="delSp modSp mod">
        <pc:chgData name="송우석" userId="78ad6456-1eba-4132-a483-55c90c53bc91" providerId="ADAL" clId="{22ACD536-7BF0-42A7-B7A5-7245FD8C7B54}" dt="2021-03-25T15:11:29.291" v="3755" actId="20577"/>
        <pc:sldMkLst>
          <pc:docMk/>
          <pc:sldMk cId="3435006861" sldId="269"/>
        </pc:sldMkLst>
        <pc:spChg chg="mod">
          <ac:chgData name="송우석" userId="78ad6456-1eba-4132-a483-55c90c53bc91" providerId="ADAL" clId="{22ACD536-7BF0-42A7-B7A5-7245FD8C7B54}" dt="2021-03-25T15:11:29.291" v="3755" actId="20577"/>
          <ac:spMkLst>
            <pc:docMk/>
            <pc:sldMk cId="3435006861" sldId="269"/>
            <ac:spMk id="3" creationId="{00000000-0000-0000-0000-000000000000}"/>
          </ac:spMkLst>
        </pc:spChg>
        <pc:spChg chg="del">
          <ac:chgData name="송우석" userId="78ad6456-1eba-4132-a483-55c90c53bc91" providerId="ADAL" clId="{22ACD536-7BF0-42A7-B7A5-7245FD8C7B54}" dt="2021-03-25T06:10:17.839" v="648" actId="478"/>
          <ac:spMkLst>
            <pc:docMk/>
            <pc:sldMk cId="3435006861" sldId="269"/>
            <ac:spMk id="6" creationId="{053DE008-7C7D-4AC6-A8B8-E2715E438C96}"/>
          </ac:spMkLst>
        </pc:spChg>
        <pc:spChg chg="del mod">
          <ac:chgData name="송우석" userId="78ad6456-1eba-4132-a483-55c90c53bc91" providerId="ADAL" clId="{22ACD536-7BF0-42A7-B7A5-7245FD8C7B54}" dt="2021-03-25T06:10:16.738" v="647" actId="478"/>
          <ac:spMkLst>
            <pc:docMk/>
            <pc:sldMk cId="3435006861" sldId="269"/>
            <ac:spMk id="7" creationId="{EF73030B-0552-48E9-BA6C-272C2AC33CC6}"/>
          </ac:spMkLst>
        </pc:spChg>
        <pc:picChg chg="del">
          <ac:chgData name="송우석" userId="78ad6456-1eba-4132-a483-55c90c53bc91" providerId="ADAL" clId="{22ACD536-7BF0-42A7-B7A5-7245FD8C7B54}" dt="2021-03-25T06:10:10.354" v="641" actId="478"/>
          <ac:picMkLst>
            <pc:docMk/>
            <pc:sldMk cId="3435006861" sldId="269"/>
            <ac:picMk id="5" creationId="{DC0442BF-0FCB-4FBC-9B9E-9DBD6DFAE9C6}"/>
          </ac:picMkLst>
        </pc:picChg>
        <pc:picChg chg="del">
          <ac:chgData name="송우석" userId="78ad6456-1eba-4132-a483-55c90c53bc91" providerId="ADAL" clId="{22ACD536-7BF0-42A7-B7A5-7245FD8C7B54}" dt="2021-03-25T06:10:11.500" v="642" actId="478"/>
          <ac:picMkLst>
            <pc:docMk/>
            <pc:sldMk cId="3435006861" sldId="269"/>
            <ac:picMk id="9" creationId="{13D2F94B-DD30-47EA-B7ED-8DFB8386E33E}"/>
          </ac:picMkLst>
        </pc:picChg>
        <pc:picChg chg="mod">
          <ac:chgData name="송우석" userId="78ad6456-1eba-4132-a483-55c90c53bc91" providerId="ADAL" clId="{22ACD536-7BF0-42A7-B7A5-7245FD8C7B54}" dt="2021-03-25T14:21:31.470" v="1801" actId="1076"/>
          <ac:picMkLst>
            <pc:docMk/>
            <pc:sldMk cId="3435006861" sldId="269"/>
            <ac:picMk id="1026" creationId="{669E11E6-D936-48FC-BEA3-828021CF1225}"/>
          </ac:picMkLst>
        </pc:picChg>
      </pc:sldChg>
      <pc:sldChg chg="del">
        <pc:chgData name="송우석" userId="78ad6456-1eba-4132-a483-55c90c53bc91" providerId="ADAL" clId="{22ACD536-7BF0-42A7-B7A5-7245FD8C7B54}" dt="2021-03-25T14:04:07.736" v="1065" actId="2696"/>
        <pc:sldMkLst>
          <pc:docMk/>
          <pc:sldMk cId="1357611919" sldId="273"/>
        </pc:sldMkLst>
      </pc:sldChg>
      <pc:sldChg chg="modSp mod">
        <pc:chgData name="송우석" userId="78ad6456-1eba-4132-a483-55c90c53bc91" providerId="ADAL" clId="{22ACD536-7BF0-42A7-B7A5-7245FD8C7B54}" dt="2021-03-25T14:07:35.607" v="1180" actId="20577"/>
        <pc:sldMkLst>
          <pc:docMk/>
          <pc:sldMk cId="555703855" sldId="275"/>
        </pc:sldMkLst>
        <pc:spChg chg="mod">
          <ac:chgData name="송우석" userId="78ad6456-1eba-4132-a483-55c90c53bc91" providerId="ADAL" clId="{22ACD536-7BF0-42A7-B7A5-7245FD8C7B54}" dt="2021-03-25T14:07:35.607" v="1180" actId="20577"/>
          <ac:spMkLst>
            <pc:docMk/>
            <pc:sldMk cId="555703855" sldId="275"/>
            <ac:spMk id="3" creationId="{00000000-0000-0000-0000-000000000000}"/>
          </ac:spMkLst>
        </pc:spChg>
      </pc:sldChg>
      <pc:sldChg chg="del">
        <pc:chgData name="송우석" userId="78ad6456-1eba-4132-a483-55c90c53bc91" providerId="ADAL" clId="{22ACD536-7BF0-42A7-B7A5-7245FD8C7B54}" dt="2021-03-26T02:44:03.633" v="3797" actId="2696"/>
        <pc:sldMkLst>
          <pc:docMk/>
          <pc:sldMk cId="3605338928" sldId="282"/>
        </pc:sldMkLst>
      </pc:sldChg>
      <pc:sldChg chg="del">
        <pc:chgData name="송우석" userId="78ad6456-1eba-4132-a483-55c90c53bc91" providerId="ADAL" clId="{22ACD536-7BF0-42A7-B7A5-7245FD8C7B54}" dt="2021-03-25T14:20:38.824" v="1797" actId="2696"/>
        <pc:sldMkLst>
          <pc:docMk/>
          <pc:sldMk cId="2392195443" sldId="286"/>
        </pc:sldMkLst>
      </pc:sldChg>
      <pc:sldChg chg="del">
        <pc:chgData name="송우석" userId="78ad6456-1eba-4132-a483-55c90c53bc91" providerId="ADAL" clId="{22ACD536-7BF0-42A7-B7A5-7245FD8C7B54}" dt="2021-03-25T14:01:47.458" v="864" actId="2696"/>
        <pc:sldMkLst>
          <pc:docMk/>
          <pc:sldMk cId="463364770" sldId="288"/>
        </pc:sldMkLst>
      </pc:sldChg>
      <pc:sldChg chg="addSp delSp modSp mod ord">
        <pc:chgData name="송우석" userId="78ad6456-1eba-4132-a483-55c90c53bc91" providerId="ADAL" clId="{22ACD536-7BF0-42A7-B7A5-7245FD8C7B54}" dt="2021-03-25T14:53:25.339" v="3215"/>
        <pc:sldMkLst>
          <pc:docMk/>
          <pc:sldMk cId="2013575419" sldId="289"/>
        </pc:sldMkLst>
        <pc:spChg chg="mod">
          <ac:chgData name="송우석" userId="78ad6456-1eba-4132-a483-55c90c53bc91" providerId="ADAL" clId="{22ACD536-7BF0-42A7-B7A5-7245FD8C7B54}" dt="2021-03-25T06:11:11.234" v="673" actId="20577"/>
          <ac:spMkLst>
            <pc:docMk/>
            <pc:sldMk cId="2013575419" sldId="289"/>
            <ac:spMk id="2" creationId="{00000000-0000-0000-0000-000000000000}"/>
          </ac:spMkLst>
        </pc:spChg>
        <pc:spChg chg="del mod">
          <ac:chgData name="송우석" userId="78ad6456-1eba-4132-a483-55c90c53bc91" providerId="ADAL" clId="{22ACD536-7BF0-42A7-B7A5-7245FD8C7B54}" dt="2021-03-25T14:19:14.639" v="1793" actId="22"/>
          <ac:spMkLst>
            <pc:docMk/>
            <pc:sldMk cId="2013575419" sldId="289"/>
            <ac:spMk id="3" creationId="{00000000-0000-0000-0000-000000000000}"/>
          </ac:spMkLst>
        </pc:spChg>
        <pc:picChg chg="add mod ord">
          <ac:chgData name="송우석" userId="78ad6456-1eba-4132-a483-55c90c53bc91" providerId="ADAL" clId="{22ACD536-7BF0-42A7-B7A5-7245FD8C7B54}" dt="2021-03-25T14:19:17.669" v="1795" actId="14100"/>
          <ac:picMkLst>
            <pc:docMk/>
            <pc:sldMk cId="2013575419" sldId="289"/>
            <ac:picMk id="5" creationId="{4FCA6220-971E-4A57-9A57-53438AACB8E7}"/>
          </ac:picMkLst>
        </pc:picChg>
      </pc:sldChg>
      <pc:sldChg chg="ord">
        <pc:chgData name="송우석" userId="78ad6456-1eba-4132-a483-55c90c53bc91" providerId="ADAL" clId="{22ACD536-7BF0-42A7-B7A5-7245FD8C7B54}" dt="2021-03-25T14:19:13.869" v="1792"/>
        <pc:sldMkLst>
          <pc:docMk/>
          <pc:sldMk cId="1865332705" sldId="290"/>
        </pc:sldMkLst>
      </pc:sldChg>
      <pc:sldChg chg="del">
        <pc:chgData name="송우석" userId="78ad6456-1eba-4132-a483-55c90c53bc91" providerId="ADAL" clId="{22ACD536-7BF0-42A7-B7A5-7245FD8C7B54}" dt="2021-03-25T15:12:01.195" v="3756" actId="2696"/>
        <pc:sldMkLst>
          <pc:docMk/>
          <pc:sldMk cId="1318464590" sldId="291"/>
        </pc:sldMkLst>
      </pc:sldChg>
      <pc:sldChg chg="delSp modSp add del mod">
        <pc:chgData name="송우석" userId="78ad6456-1eba-4132-a483-55c90c53bc91" providerId="ADAL" clId="{22ACD536-7BF0-42A7-B7A5-7245FD8C7B54}" dt="2021-03-25T14:20:36.003" v="1796" actId="2696"/>
        <pc:sldMkLst>
          <pc:docMk/>
          <pc:sldMk cId="1417267203" sldId="292"/>
        </pc:sldMkLst>
        <pc:spChg chg="mod">
          <ac:chgData name="송우석" userId="78ad6456-1eba-4132-a483-55c90c53bc91" providerId="ADAL" clId="{22ACD536-7BF0-42A7-B7A5-7245FD8C7B54}" dt="2021-03-25T06:10:46.457" v="657" actId="20577"/>
          <ac:spMkLst>
            <pc:docMk/>
            <pc:sldMk cId="1417267203" sldId="292"/>
            <ac:spMk id="3" creationId="{00000000-0000-0000-0000-000000000000}"/>
          </ac:spMkLst>
        </pc:spChg>
        <pc:spChg chg="del mod">
          <ac:chgData name="송우석" userId="78ad6456-1eba-4132-a483-55c90c53bc91" providerId="ADAL" clId="{22ACD536-7BF0-42A7-B7A5-7245FD8C7B54}" dt="2021-03-25T06:06:40.736" v="4"/>
          <ac:spMkLst>
            <pc:docMk/>
            <pc:sldMk cId="1417267203" sldId="292"/>
            <ac:spMk id="4" creationId="{78274DF8-3FDC-4031-945E-5A1F6F771188}"/>
          </ac:spMkLst>
        </pc:spChg>
        <pc:picChg chg="del">
          <ac:chgData name="송우석" userId="78ad6456-1eba-4132-a483-55c90c53bc91" providerId="ADAL" clId="{22ACD536-7BF0-42A7-B7A5-7245FD8C7B54}" dt="2021-03-25T06:06:40.736" v="2" actId="478"/>
          <ac:picMkLst>
            <pc:docMk/>
            <pc:sldMk cId="1417267203" sldId="292"/>
            <ac:picMk id="7" creationId="{C0D87386-B6EC-40E8-8F9B-0DB70FDC5CCE}"/>
          </ac:picMkLst>
        </pc:picChg>
      </pc:sldChg>
      <pc:sldChg chg="addSp modSp add mod">
        <pc:chgData name="송우석" userId="78ad6456-1eba-4132-a483-55c90c53bc91" providerId="ADAL" clId="{22ACD536-7BF0-42A7-B7A5-7245FD8C7B54}" dt="2021-03-25T14:44:09.783" v="3093" actId="14100"/>
        <pc:sldMkLst>
          <pc:docMk/>
          <pc:sldMk cId="3221868473" sldId="293"/>
        </pc:sldMkLst>
        <pc:spChg chg="mod">
          <ac:chgData name="송우석" userId="78ad6456-1eba-4132-a483-55c90c53bc91" providerId="ADAL" clId="{22ACD536-7BF0-42A7-B7A5-7245FD8C7B54}" dt="2021-03-25T13:55:50.839" v="678" actId="20577"/>
          <ac:spMkLst>
            <pc:docMk/>
            <pc:sldMk cId="3221868473" sldId="293"/>
            <ac:spMk id="2" creationId="{00000000-0000-0000-0000-000000000000}"/>
          </ac:spMkLst>
        </pc:spChg>
        <pc:spChg chg="mod">
          <ac:chgData name="송우석" userId="78ad6456-1eba-4132-a483-55c90c53bc91" providerId="ADAL" clId="{22ACD536-7BF0-42A7-B7A5-7245FD8C7B54}" dt="2021-03-25T14:44:04.043" v="3089" actId="20577"/>
          <ac:spMkLst>
            <pc:docMk/>
            <pc:sldMk cId="3221868473" sldId="293"/>
            <ac:spMk id="3" creationId="{00000000-0000-0000-0000-000000000000}"/>
          </ac:spMkLst>
        </pc:spChg>
        <pc:picChg chg="add mod">
          <ac:chgData name="송우석" userId="78ad6456-1eba-4132-a483-55c90c53bc91" providerId="ADAL" clId="{22ACD536-7BF0-42A7-B7A5-7245FD8C7B54}" dt="2021-03-25T14:44:09.783" v="3093" actId="14100"/>
          <ac:picMkLst>
            <pc:docMk/>
            <pc:sldMk cId="3221868473" sldId="293"/>
            <ac:picMk id="5" creationId="{6D2BE2C1-3A45-4E1E-82F9-BE58A677B230}"/>
          </ac:picMkLst>
        </pc:picChg>
      </pc:sldChg>
      <pc:sldChg chg="modSp add mod">
        <pc:chgData name="송우석" userId="78ad6456-1eba-4132-a483-55c90c53bc91" providerId="ADAL" clId="{22ACD536-7BF0-42A7-B7A5-7245FD8C7B54}" dt="2021-03-25T15:13:31.548" v="3796" actId="20577"/>
        <pc:sldMkLst>
          <pc:docMk/>
          <pc:sldMk cId="1850260121" sldId="294"/>
        </pc:sldMkLst>
        <pc:spChg chg="mod">
          <ac:chgData name="송우석" userId="78ad6456-1eba-4132-a483-55c90c53bc91" providerId="ADAL" clId="{22ACD536-7BF0-42A7-B7A5-7245FD8C7B54}" dt="2021-03-25T14:00:23.922" v="714" actId="20577"/>
          <ac:spMkLst>
            <pc:docMk/>
            <pc:sldMk cId="1850260121" sldId="294"/>
            <ac:spMk id="2" creationId="{00000000-0000-0000-0000-000000000000}"/>
          </ac:spMkLst>
        </pc:spChg>
        <pc:spChg chg="mod">
          <ac:chgData name="송우석" userId="78ad6456-1eba-4132-a483-55c90c53bc91" providerId="ADAL" clId="{22ACD536-7BF0-42A7-B7A5-7245FD8C7B54}" dt="2021-03-25T15:13:31.548" v="3796" actId="20577"/>
          <ac:spMkLst>
            <pc:docMk/>
            <pc:sldMk cId="1850260121" sldId="294"/>
            <ac:spMk id="3" creationId="{00000000-0000-0000-0000-000000000000}"/>
          </ac:spMkLst>
        </pc:spChg>
      </pc:sldChg>
      <pc:sldChg chg="delSp modSp add mod ord">
        <pc:chgData name="송우석" userId="78ad6456-1eba-4132-a483-55c90c53bc91" providerId="ADAL" clId="{22ACD536-7BF0-42A7-B7A5-7245FD8C7B54}" dt="2021-03-25T15:12:07.194" v="3758"/>
        <pc:sldMkLst>
          <pc:docMk/>
          <pc:sldMk cId="4221002455" sldId="295"/>
        </pc:sldMkLst>
        <pc:spChg chg="mod">
          <ac:chgData name="송우석" userId="78ad6456-1eba-4132-a483-55c90c53bc91" providerId="ADAL" clId="{22ACD536-7BF0-42A7-B7A5-7245FD8C7B54}" dt="2021-03-25T14:31:54.323" v="2657" actId="20577"/>
          <ac:spMkLst>
            <pc:docMk/>
            <pc:sldMk cId="4221002455" sldId="295"/>
            <ac:spMk id="2" creationId="{00000000-0000-0000-0000-000000000000}"/>
          </ac:spMkLst>
        </pc:spChg>
        <pc:spChg chg="mod">
          <ac:chgData name="송우석" userId="78ad6456-1eba-4132-a483-55c90c53bc91" providerId="ADAL" clId="{22ACD536-7BF0-42A7-B7A5-7245FD8C7B54}" dt="2021-03-25T14:36:24.723" v="2980" actId="20577"/>
          <ac:spMkLst>
            <pc:docMk/>
            <pc:sldMk cId="4221002455" sldId="295"/>
            <ac:spMk id="3" creationId="{00000000-0000-0000-0000-000000000000}"/>
          </ac:spMkLst>
        </pc:spChg>
        <pc:picChg chg="del">
          <ac:chgData name="송우석" userId="78ad6456-1eba-4132-a483-55c90c53bc91" providerId="ADAL" clId="{22ACD536-7BF0-42A7-B7A5-7245FD8C7B54}" dt="2021-03-25T14:04:10.759" v="1067" actId="478"/>
          <ac:picMkLst>
            <pc:docMk/>
            <pc:sldMk cId="4221002455" sldId="295"/>
            <ac:picMk id="6" creationId="{C641F5F1-9590-44E6-B273-4BF221606C87}"/>
          </ac:picMkLst>
        </pc:picChg>
      </pc:sldChg>
      <pc:sldChg chg="modSp add mod">
        <pc:chgData name="송우석" userId="78ad6456-1eba-4132-a483-55c90c53bc91" providerId="ADAL" clId="{22ACD536-7BF0-42A7-B7A5-7245FD8C7B54}" dt="2021-03-25T14:06:34.590" v="1168"/>
        <pc:sldMkLst>
          <pc:docMk/>
          <pc:sldMk cId="3577281487" sldId="296"/>
        </pc:sldMkLst>
        <pc:spChg chg="mod">
          <ac:chgData name="송우석" userId="78ad6456-1eba-4132-a483-55c90c53bc91" providerId="ADAL" clId="{22ACD536-7BF0-42A7-B7A5-7245FD8C7B54}" dt="2021-03-25T14:06:34.590" v="1168"/>
          <ac:spMkLst>
            <pc:docMk/>
            <pc:sldMk cId="3577281487" sldId="296"/>
            <ac:spMk id="3" creationId="{00000000-0000-0000-0000-000000000000}"/>
          </ac:spMkLst>
        </pc:spChg>
      </pc:sldChg>
      <pc:sldChg chg="add ord">
        <pc:chgData name="송우석" userId="78ad6456-1eba-4132-a483-55c90c53bc91" providerId="ADAL" clId="{22ACD536-7BF0-42A7-B7A5-7245FD8C7B54}" dt="2021-03-25T14:48:21.705" v="3146"/>
        <pc:sldMkLst>
          <pc:docMk/>
          <pc:sldMk cId="1873722491" sldId="297"/>
        </pc:sldMkLst>
      </pc:sldChg>
      <pc:sldChg chg="delSp modSp add del mod">
        <pc:chgData name="송우석" userId="78ad6456-1eba-4132-a483-55c90c53bc91" providerId="ADAL" clId="{22ACD536-7BF0-42A7-B7A5-7245FD8C7B54}" dt="2021-03-26T02:44:05.977" v="3798" actId="2696"/>
        <pc:sldMkLst>
          <pc:docMk/>
          <pc:sldMk cId="803139535" sldId="298"/>
        </pc:sldMkLst>
        <pc:spChg chg="mod">
          <ac:chgData name="송우석" userId="78ad6456-1eba-4132-a483-55c90c53bc91" providerId="ADAL" clId="{22ACD536-7BF0-42A7-B7A5-7245FD8C7B54}" dt="2021-03-25T15:10:47.886" v="3687" actId="20577"/>
          <ac:spMkLst>
            <pc:docMk/>
            <pc:sldMk cId="803139535" sldId="298"/>
            <ac:spMk id="3" creationId="{00000000-0000-0000-0000-000000000000}"/>
          </ac:spMkLst>
        </pc:spChg>
        <pc:picChg chg="del">
          <ac:chgData name="송우석" userId="78ad6456-1eba-4132-a483-55c90c53bc91" providerId="ADAL" clId="{22ACD536-7BF0-42A7-B7A5-7245FD8C7B54}" dt="2021-03-25T14:24:05.965" v="1803" actId="478"/>
          <ac:picMkLst>
            <pc:docMk/>
            <pc:sldMk cId="803139535" sldId="298"/>
            <ac:picMk id="8" creationId="{0B8F3078-8538-4912-B520-0188B76964E6}"/>
          </ac:picMkLst>
        </pc:picChg>
      </pc:sldChg>
      <pc:sldChg chg="addSp modSp add mod ord">
        <pc:chgData name="송우석" userId="78ad6456-1eba-4132-a483-55c90c53bc91" providerId="ADAL" clId="{22ACD536-7BF0-42A7-B7A5-7245FD8C7B54}" dt="2021-03-25T14:53:17.763" v="3211"/>
        <pc:sldMkLst>
          <pc:docMk/>
          <pc:sldMk cId="3173912192" sldId="299"/>
        </pc:sldMkLst>
        <pc:spChg chg="mod">
          <ac:chgData name="송우석" userId="78ad6456-1eba-4132-a483-55c90c53bc91" providerId="ADAL" clId="{22ACD536-7BF0-42A7-B7A5-7245FD8C7B54}" dt="2021-03-25T14:49:11.263" v="3209" actId="20577"/>
          <ac:spMkLst>
            <pc:docMk/>
            <pc:sldMk cId="3173912192" sldId="299"/>
            <ac:spMk id="3" creationId="{00000000-0000-0000-0000-000000000000}"/>
          </ac:spMkLst>
        </pc:spChg>
        <pc:picChg chg="add mod">
          <ac:chgData name="송우석" userId="78ad6456-1eba-4132-a483-55c90c53bc91" providerId="ADAL" clId="{22ACD536-7BF0-42A7-B7A5-7245FD8C7B54}" dt="2021-03-25T14:48:07.418" v="3142" actId="1076"/>
          <ac:picMkLst>
            <pc:docMk/>
            <pc:sldMk cId="3173912192" sldId="299"/>
            <ac:picMk id="5" creationId="{37ECAB06-79F8-41F0-832F-5E70913B5C6B}"/>
          </ac:picMkLst>
        </pc:picChg>
      </pc:sldChg>
      <pc:sldChg chg="modSp add mod ord">
        <pc:chgData name="송우석" userId="78ad6456-1eba-4132-a483-55c90c53bc91" providerId="ADAL" clId="{22ACD536-7BF0-42A7-B7A5-7245FD8C7B54}" dt="2021-03-25T14:53:23.926" v="3213"/>
        <pc:sldMkLst>
          <pc:docMk/>
          <pc:sldMk cId="1714703011" sldId="300"/>
        </pc:sldMkLst>
        <pc:spChg chg="mod">
          <ac:chgData name="송우석" userId="78ad6456-1eba-4132-a483-55c90c53bc91" providerId="ADAL" clId="{22ACD536-7BF0-42A7-B7A5-7245FD8C7B54}" dt="2021-03-25T14:48:59.813" v="3187" actId="20577"/>
          <ac:spMkLst>
            <pc:docMk/>
            <pc:sldMk cId="1714703011" sldId="300"/>
            <ac:spMk id="3" creationId="{00000000-0000-0000-0000-000000000000}"/>
          </ac:spMkLst>
        </pc:spChg>
      </pc:sldChg>
      <pc:sldChg chg="add del ord">
        <pc:chgData name="송우석" userId="78ad6456-1eba-4132-a483-55c90c53bc91" providerId="ADAL" clId="{22ACD536-7BF0-42A7-B7A5-7245FD8C7B54}" dt="2021-03-25T14:48:39.909" v="3149" actId="2696"/>
        <pc:sldMkLst>
          <pc:docMk/>
          <pc:sldMk cId="2870680839" sldId="300"/>
        </pc:sldMkLst>
      </pc:sldChg>
      <pc:sldChg chg="add del">
        <pc:chgData name="송우석" userId="78ad6456-1eba-4132-a483-55c90c53bc91" providerId="ADAL" clId="{22ACD536-7BF0-42A7-B7A5-7245FD8C7B54}" dt="2021-03-25T14:53:39.630" v="3217" actId="2696"/>
        <pc:sldMkLst>
          <pc:docMk/>
          <pc:sldMk cId="77106007" sldId="301"/>
        </pc:sldMkLst>
      </pc:sldChg>
      <pc:sldChg chg="add del">
        <pc:chgData name="송우석" userId="78ad6456-1eba-4132-a483-55c90c53bc91" providerId="ADAL" clId="{22ACD536-7BF0-42A7-B7A5-7245FD8C7B54}" dt="2021-03-25T14:48:15.603" v="3144" actId="2696"/>
        <pc:sldMkLst>
          <pc:docMk/>
          <pc:sldMk cId="3099469647" sldId="301"/>
        </pc:sldMkLst>
      </pc:sldChg>
      <pc:sldChg chg="addSp delSp modSp add mod">
        <pc:chgData name="송우석" userId="78ad6456-1eba-4132-a483-55c90c53bc91" providerId="ADAL" clId="{22ACD536-7BF0-42A7-B7A5-7245FD8C7B54}" dt="2021-03-26T02:44:32.005" v="3800" actId="478"/>
        <pc:sldMkLst>
          <pc:docMk/>
          <pc:sldMk cId="3121346370" sldId="301"/>
        </pc:sldMkLst>
        <pc:spChg chg="mod">
          <ac:chgData name="송우석" userId="78ad6456-1eba-4132-a483-55c90c53bc91" providerId="ADAL" clId="{22ACD536-7BF0-42A7-B7A5-7245FD8C7B54}" dt="2021-03-25T15:10:08.082" v="3655" actId="20577"/>
          <ac:spMkLst>
            <pc:docMk/>
            <pc:sldMk cId="3121346370" sldId="301"/>
            <ac:spMk id="3" creationId="{00000000-0000-0000-0000-000000000000}"/>
          </ac:spMkLst>
        </pc:spChg>
        <pc:picChg chg="del">
          <ac:chgData name="송우석" userId="78ad6456-1eba-4132-a483-55c90c53bc91" providerId="ADAL" clId="{22ACD536-7BF0-42A7-B7A5-7245FD8C7B54}" dt="2021-03-25T14:54:19.492" v="3251" actId="478"/>
          <ac:picMkLst>
            <pc:docMk/>
            <pc:sldMk cId="3121346370" sldId="301"/>
            <ac:picMk id="5" creationId="{37ECAB06-79F8-41F0-832F-5E70913B5C6B}"/>
          </ac:picMkLst>
        </pc:picChg>
        <pc:picChg chg="add del mod">
          <ac:chgData name="송우석" userId="78ad6456-1eba-4132-a483-55c90c53bc91" providerId="ADAL" clId="{22ACD536-7BF0-42A7-B7A5-7245FD8C7B54}" dt="2021-03-26T02:44:32.005" v="3800" actId="478"/>
          <ac:picMkLst>
            <pc:docMk/>
            <pc:sldMk cId="3121346370" sldId="301"/>
            <ac:picMk id="6" creationId="{52162AC0-7351-4616-BB21-4FDBC71A1E56}"/>
          </ac:picMkLst>
        </pc:picChg>
      </pc:sldChg>
      <pc:sldChg chg="modSp add mod">
        <pc:chgData name="송우석" userId="78ad6456-1eba-4132-a483-55c90c53bc91" providerId="ADAL" clId="{22ACD536-7BF0-42A7-B7A5-7245FD8C7B54}" dt="2021-03-25T15:13:04.930" v="3794" actId="1076"/>
        <pc:sldMkLst>
          <pc:docMk/>
          <pc:sldMk cId="1133060381" sldId="302"/>
        </pc:sldMkLst>
        <pc:spChg chg="mod">
          <ac:chgData name="송우석" userId="78ad6456-1eba-4132-a483-55c90c53bc91" providerId="ADAL" clId="{22ACD536-7BF0-42A7-B7A5-7245FD8C7B54}" dt="2021-03-25T15:13:02.425" v="3793" actId="5793"/>
          <ac:spMkLst>
            <pc:docMk/>
            <pc:sldMk cId="1133060381" sldId="302"/>
            <ac:spMk id="3" creationId="{00000000-0000-0000-0000-000000000000}"/>
          </ac:spMkLst>
        </pc:spChg>
        <pc:picChg chg="mod">
          <ac:chgData name="송우석" userId="78ad6456-1eba-4132-a483-55c90c53bc91" providerId="ADAL" clId="{22ACD536-7BF0-42A7-B7A5-7245FD8C7B54}" dt="2021-03-25T15:13:04.930" v="3794" actId="1076"/>
          <ac:picMkLst>
            <pc:docMk/>
            <pc:sldMk cId="1133060381" sldId="302"/>
            <ac:picMk id="6" creationId="{52162AC0-7351-4616-BB21-4FDBC71A1E56}"/>
          </ac:picMkLst>
        </pc:picChg>
      </pc:sldChg>
    </pc:docChg>
  </pc:docChgLst>
  <pc:docChgLst>
    <pc:chgData name="우석" userId="78ad6456-1eba-4132-a483-55c90c53bc91" providerId="ADAL" clId="{1F5DD2DB-067F-4F55-A316-3F02CD250E7D}"/>
    <pc:docChg chg="undo custSel addSld delSld modSld sldOrd">
      <pc:chgData name="우석" userId="78ad6456-1eba-4132-a483-55c90c53bc91" providerId="ADAL" clId="{1F5DD2DB-067F-4F55-A316-3F02CD250E7D}" dt="2021-04-06T16:15:12.486" v="9824" actId="20577"/>
      <pc:docMkLst>
        <pc:docMk/>
      </pc:docMkLst>
      <pc:sldChg chg="addSp delSp modSp mod">
        <pc:chgData name="우석" userId="78ad6456-1eba-4132-a483-55c90c53bc91" providerId="ADAL" clId="{1F5DD2DB-067F-4F55-A316-3F02CD250E7D}" dt="2021-04-06T15:51:35.100" v="8324" actId="1076"/>
        <pc:sldMkLst>
          <pc:docMk/>
          <pc:sldMk cId="3435006861" sldId="269"/>
        </pc:sldMkLst>
        <pc:spChg chg="mod">
          <ac:chgData name="우석" userId="78ad6456-1eba-4132-a483-55c90c53bc91" providerId="ADAL" clId="{1F5DD2DB-067F-4F55-A316-3F02CD250E7D}" dt="2021-04-06T15:51:09.281" v="8318" actId="21"/>
          <ac:spMkLst>
            <pc:docMk/>
            <pc:sldMk cId="3435006861" sldId="269"/>
            <ac:spMk id="3" creationId="{00000000-0000-0000-0000-000000000000}"/>
          </ac:spMkLst>
        </pc:spChg>
        <pc:picChg chg="add mod">
          <ac:chgData name="우석" userId="78ad6456-1eba-4132-a483-55c90c53bc91" providerId="ADAL" clId="{1F5DD2DB-067F-4F55-A316-3F02CD250E7D}" dt="2021-04-06T15:51:35.100" v="8324" actId="1076"/>
          <ac:picMkLst>
            <pc:docMk/>
            <pc:sldMk cId="3435006861" sldId="269"/>
            <ac:picMk id="4" creationId="{503A5DA0-3BB0-486F-987F-8D4D58A5FBB3}"/>
          </ac:picMkLst>
        </pc:picChg>
        <pc:picChg chg="del">
          <ac:chgData name="우석" userId="78ad6456-1eba-4132-a483-55c90c53bc91" providerId="ADAL" clId="{1F5DD2DB-067F-4F55-A316-3F02CD250E7D}" dt="2021-04-06T14:44:00.407" v="3356" actId="478"/>
          <ac:picMkLst>
            <pc:docMk/>
            <pc:sldMk cId="3435006861" sldId="269"/>
            <ac:picMk id="5" creationId="{01AE4A09-A19C-492F-A9F4-AB428A86151F}"/>
          </ac:picMkLst>
        </pc:picChg>
        <pc:picChg chg="del">
          <ac:chgData name="우석" userId="78ad6456-1eba-4132-a483-55c90c53bc91" providerId="ADAL" clId="{1F5DD2DB-067F-4F55-A316-3F02CD250E7D}" dt="2021-04-06T14:44:00.012" v="3355" actId="478"/>
          <ac:picMkLst>
            <pc:docMk/>
            <pc:sldMk cId="3435006861" sldId="269"/>
            <ac:picMk id="7" creationId="{BCC45138-1BF8-4A92-A9BA-F94FE2B1F16F}"/>
          </ac:picMkLst>
        </pc:picChg>
        <pc:picChg chg="del">
          <ac:chgData name="우석" userId="78ad6456-1eba-4132-a483-55c90c53bc91" providerId="ADAL" clId="{1F5DD2DB-067F-4F55-A316-3F02CD250E7D}" dt="2021-04-06T14:44:00.941" v="3357" actId="478"/>
          <ac:picMkLst>
            <pc:docMk/>
            <pc:sldMk cId="3435006861" sldId="269"/>
            <ac:picMk id="15" creationId="{5A8C5C76-F3FB-4887-880D-C04C48F15C05}"/>
          </ac:picMkLst>
        </pc:picChg>
        <pc:picChg chg="del">
          <ac:chgData name="우석" userId="78ad6456-1eba-4132-a483-55c90c53bc91" providerId="ADAL" clId="{1F5DD2DB-067F-4F55-A316-3F02CD250E7D}" dt="2021-04-06T14:44:01.838" v="3359" actId="478"/>
          <ac:picMkLst>
            <pc:docMk/>
            <pc:sldMk cId="3435006861" sldId="269"/>
            <ac:picMk id="17" creationId="{DAC473BC-1437-4B62-A11F-D573E407429B}"/>
          </ac:picMkLst>
        </pc:picChg>
        <pc:picChg chg="del">
          <ac:chgData name="우석" userId="78ad6456-1eba-4132-a483-55c90c53bc91" providerId="ADAL" clId="{1F5DD2DB-067F-4F55-A316-3F02CD250E7D}" dt="2021-04-06T14:44:01.423" v="3358" actId="478"/>
          <ac:picMkLst>
            <pc:docMk/>
            <pc:sldMk cId="3435006861" sldId="269"/>
            <ac:picMk id="19" creationId="{EA6F695B-CF00-4E5B-A8DC-03A2995656DD}"/>
          </ac:picMkLst>
        </pc:picChg>
        <pc:picChg chg="del mod">
          <ac:chgData name="우석" userId="78ad6456-1eba-4132-a483-55c90c53bc91" providerId="ADAL" clId="{1F5DD2DB-067F-4F55-A316-3F02CD250E7D}" dt="2021-04-06T14:44:02.223" v="3360" actId="478"/>
          <ac:picMkLst>
            <pc:docMk/>
            <pc:sldMk cId="3435006861" sldId="269"/>
            <ac:picMk id="20" creationId="{82EE5127-DFE5-4578-ABDE-98BB25B66202}"/>
          </ac:picMkLst>
        </pc:picChg>
      </pc:sldChg>
      <pc:sldChg chg="modSp mod">
        <pc:chgData name="우석" userId="78ad6456-1eba-4132-a483-55c90c53bc91" providerId="ADAL" clId="{1F5DD2DB-067F-4F55-A316-3F02CD250E7D}" dt="2021-04-06T13:39:38.600" v="1331" actId="1076"/>
        <pc:sldMkLst>
          <pc:docMk/>
          <pc:sldMk cId="3439183929" sldId="274"/>
        </pc:sldMkLst>
        <pc:graphicFrameChg chg="mod">
          <ac:chgData name="우석" userId="78ad6456-1eba-4132-a483-55c90c53bc91" providerId="ADAL" clId="{1F5DD2DB-067F-4F55-A316-3F02CD250E7D}" dt="2021-04-06T13:39:38.600" v="1331" actId="1076"/>
          <ac:graphicFrameMkLst>
            <pc:docMk/>
            <pc:sldMk cId="3439183929" sldId="274"/>
            <ac:graphicFrameMk id="7" creationId="{950BA24A-2922-4AEB-8072-94984541AEB8}"/>
          </ac:graphicFrameMkLst>
        </pc:graphicFrameChg>
      </pc:sldChg>
      <pc:sldChg chg="ord">
        <pc:chgData name="우석" userId="78ad6456-1eba-4132-a483-55c90c53bc91" providerId="ADAL" clId="{1F5DD2DB-067F-4F55-A316-3F02CD250E7D}" dt="2021-04-06T14:28:42.951" v="2747"/>
        <pc:sldMkLst>
          <pc:docMk/>
          <pc:sldMk cId="1850260121" sldId="294"/>
        </pc:sldMkLst>
      </pc:sldChg>
      <pc:sldChg chg="addSp delSp modSp mod">
        <pc:chgData name="우석" userId="78ad6456-1eba-4132-a483-55c90c53bc91" providerId="ADAL" clId="{1F5DD2DB-067F-4F55-A316-3F02CD250E7D}" dt="2021-04-06T15:57:32.421" v="8472" actId="20577"/>
        <pc:sldMkLst>
          <pc:docMk/>
          <pc:sldMk cId="4221002455" sldId="295"/>
        </pc:sldMkLst>
        <pc:spChg chg="mod">
          <ac:chgData name="우석" userId="78ad6456-1eba-4132-a483-55c90c53bc91" providerId="ADAL" clId="{1F5DD2DB-067F-4F55-A316-3F02CD250E7D}" dt="2021-04-06T13:15:18.921" v="294" actId="20577"/>
          <ac:spMkLst>
            <pc:docMk/>
            <pc:sldMk cId="4221002455" sldId="295"/>
            <ac:spMk id="3" creationId="{00000000-0000-0000-0000-000000000000}"/>
          </ac:spMkLst>
        </pc:spChg>
        <pc:spChg chg="add mod">
          <ac:chgData name="우석" userId="78ad6456-1eba-4132-a483-55c90c53bc91" providerId="ADAL" clId="{1F5DD2DB-067F-4F55-A316-3F02CD250E7D}" dt="2021-04-06T15:57:32.421" v="8472" actId="20577"/>
          <ac:spMkLst>
            <pc:docMk/>
            <pc:sldMk cId="4221002455" sldId="295"/>
            <ac:spMk id="15" creationId="{1F2F5EBE-6E51-4BF0-8AE6-EB01587BBA71}"/>
          </ac:spMkLst>
        </pc:spChg>
        <pc:picChg chg="add mod">
          <ac:chgData name="우석" userId="78ad6456-1eba-4132-a483-55c90c53bc91" providerId="ADAL" clId="{1F5DD2DB-067F-4F55-A316-3F02CD250E7D}" dt="2021-04-06T13:10:19.334" v="144" actId="1076"/>
          <ac:picMkLst>
            <pc:docMk/>
            <pc:sldMk cId="4221002455" sldId="295"/>
            <ac:picMk id="4" creationId="{635033CD-D829-4AAE-8F43-0AF7EC638E19}"/>
          </ac:picMkLst>
        </pc:picChg>
        <pc:picChg chg="add mod">
          <ac:chgData name="우석" userId="78ad6456-1eba-4132-a483-55c90c53bc91" providerId="ADAL" clId="{1F5DD2DB-067F-4F55-A316-3F02CD250E7D}" dt="2021-04-06T13:09:57.713" v="137" actId="1076"/>
          <ac:picMkLst>
            <pc:docMk/>
            <pc:sldMk cId="4221002455" sldId="295"/>
            <ac:picMk id="6" creationId="{8BA48D95-BF46-44CB-9551-3C69912F3772}"/>
          </ac:picMkLst>
        </pc:picChg>
        <pc:picChg chg="add mod">
          <ac:chgData name="우석" userId="78ad6456-1eba-4132-a483-55c90c53bc91" providerId="ADAL" clId="{1F5DD2DB-067F-4F55-A316-3F02CD250E7D}" dt="2021-04-06T13:10:02.371" v="139" actId="1076"/>
          <ac:picMkLst>
            <pc:docMk/>
            <pc:sldMk cId="4221002455" sldId="295"/>
            <ac:picMk id="8" creationId="{08DBA77C-16DC-4974-A7FC-6098048904F2}"/>
          </ac:picMkLst>
        </pc:picChg>
        <pc:picChg chg="add mod">
          <ac:chgData name="우석" userId="78ad6456-1eba-4132-a483-55c90c53bc91" providerId="ADAL" clId="{1F5DD2DB-067F-4F55-A316-3F02CD250E7D}" dt="2021-04-06T13:10:08.730" v="141" actId="1076"/>
          <ac:picMkLst>
            <pc:docMk/>
            <pc:sldMk cId="4221002455" sldId="295"/>
            <ac:picMk id="10" creationId="{6AB9CBA5-ACBA-44E3-A8C8-8EF2B1FD97A4}"/>
          </ac:picMkLst>
        </pc:picChg>
        <pc:picChg chg="add mod">
          <ac:chgData name="우석" userId="78ad6456-1eba-4132-a483-55c90c53bc91" providerId="ADAL" clId="{1F5DD2DB-067F-4F55-A316-3F02CD250E7D}" dt="2021-04-06T13:10:17.495" v="143" actId="1076"/>
          <ac:picMkLst>
            <pc:docMk/>
            <pc:sldMk cId="4221002455" sldId="295"/>
            <ac:picMk id="11" creationId="{2A6FFF14-7C15-40DC-A793-CBD240827CF7}"/>
          </ac:picMkLst>
        </pc:picChg>
        <pc:picChg chg="add mod">
          <ac:chgData name="우석" userId="78ad6456-1eba-4132-a483-55c90c53bc91" providerId="ADAL" clId="{1F5DD2DB-067F-4F55-A316-3F02CD250E7D}" dt="2021-04-06T13:10:13.912" v="142" actId="1076"/>
          <ac:picMkLst>
            <pc:docMk/>
            <pc:sldMk cId="4221002455" sldId="295"/>
            <ac:picMk id="12" creationId="{591C6FB2-2494-443E-8CAA-8011264DE4D4}"/>
          </ac:picMkLst>
        </pc:picChg>
        <pc:picChg chg="add del mod">
          <ac:chgData name="우석" userId="78ad6456-1eba-4132-a483-55c90c53bc91" providerId="ADAL" clId="{1F5DD2DB-067F-4F55-A316-3F02CD250E7D}" dt="2021-04-06T13:15:53.040" v="297" actId="478"/>
          <ac:picMkLst>
            <pc:docMk/>
            <pc:sldMk cId="4221002455" sldId="295"/>
            <ac:picMk id="13" creationId="{3EA07EE1-6012-479C-A131-4F04C78A6BFB}"/>
          </ac:picMkLst>
        </pc:picChg>
        <pc:picChg chg="add del mod">
          <ac:chgData name="우석" userId="78ad6456-1eba-4132-a483-55c90c53bc91" providerId="ADAL" clId="{1F5DD2DB-067F-4F55-A316-3F02CD250E7D}" dt="2021-04-06T13:16:04.631" v="300" actId="478"/>
          <ac:picMkLst>
            <pc:docMk/>
            <pc:sldMk cId="4221002455" sldId="295"/>
            <ac:picMk id="14" creationId="{6D08F7E5-61AF-4E17-823C-AE54C151F953}"/>
          </ac:picMkLst>
        </pc:picChg>
        <pc:picChg chg="add mod">
          <ac:chgData name="우석" userId="78ad6456-1eba-4132-a483-55c90c53bc91" providerId="ADAL" clId="{1F5DD2DB-067F-4F55-A316-3F02CD250E7D}" dt="2021-04-06T13:15:57.303" v="299" actId="1076"/>
          <ac:picMkLst>
            <pc:docMk/>
            <pc:sldMk cId="4221002455" sldId="295"/>
            <ac:picMk id="16" creationId="{F0CB4F6A-1C5E-4BA7-A5E7-437DE5A040B1}"/>
          </ac:picMkLst>
        </pc:picChg>
        <pc:picChg chg="add mod">
          <ac:chgData name="우석" userId="78ad6456-1eba-4132-a483-55c90c53bc91" providerId="ADAL" clId="{1F5DD2DB-067F-4F55-A316-3F02CD250E7D}" dt="2021-04-06T13:16:08.905" v="302" actId="1076"/>
          <ac:picMkLst>
            <pc:docMk/>
            <pc:sldMk cId="4221002455" sldId="295"/>
            <ac:picMk id="17" creationId="{783E62CE-E293-40CD-8B8C-7FABB173A113}"/>
          </ac:picMkLst>
        </pc:picChg>
        <pc:cxnChg chg="add">
          <ac:chgData name="우석" userId="78ad6456-1eba-4132-a483-55c90c53bc91" providerId="ADAL" clId="{1F5DD2DB-067F-4F55-A316-3F02CD250E7D}" dt="2021-04-06T13:16:21.271" v="303" actId="11529"/>
          <ac:cxnSpMkLst>
            <pc:docMk/>
            <pc:sldMk cId="4221002455" sldId="295"/>
            <ac:cxnSpMk id="19" creationId="{F9274553-FEDD-4BF3-AC78-4E86B2670FCB}"/>
          </ac:cxnSpMkLst>
        </pc:cxnChg>
        <pc:cxnChg chg="add">
          <ac:chgData name="우석" userId="78ad6456-1eba-4132-a483-55c90c53bc91" providerId="ADAL" clId="{1F5DD2DB-067F-4F55-A316-3F02CD250E7D}" dt="2021-04-06T13:16:30.414" v="304" actId="11529"/>
          <ac:cxnSpMkLst>
            <pc:docMk/>
            <pc:sldMk cId="4221002455" sldId="295"/>
            <ac:cxnSpMk id="21" creationId="{E8021C3F-2E0A-437D-B693-194F1A48A7FF}"/>
          </ac:cxnSpMkLst>
        </pc:cxnChg>
      </pc:sldChg>
      <pc:sldChg chg="addSp modSp mod">
        <pc:chgData name="우석" userId="78ad6456-1eba-4132-a483-55c90c53bc91" providerId="ADAL" clId="{1F5DD2DB-067F-4F55-A316-3F02CD250E7D}" dt="2021-04-06T15:59:21.213" v="8497"/>
        <pc:sldMkLst>
          <pc:docMk/>
          <pc:sldMk cId="1133060381" sldId="302"/>
        </pc:sldMkLst>
        <pc:spChg chg="mod">
          <ac:chgData name="우석" userId="78ad6456-1eba-4132-a483-55c90c53bc91" providerId="ADAL" clId="{1F5DD2DB-067F-4F55-A316-3F02CD250E7D}" dt="2021-04-06T13:29:15.245" v="1085" actId="20577"/>
          <ac:spMkLst>
            <pc:docMk/>
            <pc:sldMk cId="1133060381" sldId="302"/>
            <ac:spMk id="3" creationId="{00000000-0000-0000-0000-000000000000}"/>
          </ac:spMkLst>
        </pc:spChg>
        <pc:graphicFrameChg chg="add mod modGraphic">
          <ac:chgData name="우석" userId="78ad6456-1eba-4132-a483-55c90c53bc91" providerId="ADAL" clId="{1F5DD2DB-067F-4F55-A316-3F02CD250E7D}" dt="2021-04-06T15:59:21.213" v="8497"/>
          <ac:graphicFrameMkLst>
            <pc:docMk/>
            <pc:sldMk cId="1133060381" sldId="302"/>
            <ac:graphicFrameMk id="4" creationId="{ADDD52A8-24E7-44A6-B524-1A1CB0BCE3D8}"/>
          </ac:graphicFrameMkLst>
        </pc:graphicFrameChg>
      </pc:sldChg>
      <pc:sldChg chg="modSp mod">
        <pc:chgData name="우석" userId="78ad6456-1eba-4132-a483-55c90c53bc91" providerId="ADAL" clId="{1F5DD2DB-067F-4F55-A316-3F02CD250E7D}" dt="2021-04-06T15:54:18.320" v="8409"/>
        <pc:sldMkLst>
          <pc:docMk/>
          <pc:sldMk cId="1383781286" sldId="304"/>
        </pc:sldMkLst>
        <pc:spChg chg="mod">
          <ac:chgData name="우석" userId="78ad6456-1eba-4132-a483-55c90c53bc91" providerId="ADAL" clId="{1F5DD2DB-067F-4F55-A316-3F02CD250E7D}" dt="2021-04-06T15:54:18.320" v="8409"/>
          <ac:spMkLst>
            <pc:docMk/>
            <pc:sldMk cId="1383781286" sldId="304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1F5DD2DB-067F-4F55-A316-3F02CD250E7D}" dt="2021-04-06T15:54:41.511" v="8424" actId="20577"/>
        <pc:sldMkLst>
          <pc:docMk/>
          <pc:sldMk cId="1834223533" sldId="308"/>
        </pc:sldMkLst>
        <pc:spChg chg="mod">
          <ac:chgData name="우석" userId="78ad6456-1eba-4132-a483-55c90c53bc91" providerId="ADAL" clId="{1F5DD2DB-067F-4F55-A316-3F02CD250E7D}" dt="2021-04-06T15:54:41.511" v="8424" actId="20577"/>
          <ac:spMkLst>
            <pc:docMk/>
            <pc:sldMk cId="1834223533" sldId="308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1F5DD2DB-067F-4F55-A316-3F02CD250E7D}" dt="2021-04-06T15:55:40.123" v="8425" actId="255"/>
        <pc:sldMkLst>
          <pc:docMk/>
          <pc:sldMk cId="770406694" sldId="311"/>
        </pc:sldMkLst>
        <pc:spChg chg="mod">
          <ac:chgData name="우석" userId="78ad6456-1eba-4132-a483-55c90c53bc91" providerId="ADAL" clId="{1F5DD2DB-067F-4F55-A316-3F02CD250E7D}" dt="2021-04-06T15:55:40.123" v="8425" actId="255"/>
          <ac:spMkLst>
            <pc:docMk/>
            <pc:sldMk cId="770406694" sldId="311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1F5DD2DB-067F-4F55-A316-3F02CD250E7D}" dt="2021-04-06T15:56:57.393" v="8471" actId="2711"/>
        <pc:sldMkLst>
          <pc:docMk/>
          <pc:sldMk cId="2048913948" sldId="312"/>
        </pc:sldMkLst>
        <pc:spChg chg="mod">
          <ac:chgData name="우석" userId="78ad6456-1eba-4132-a483-55c90c53bc91" providerId="ADAL" clId="{1F5DD2DB-067F-4F55-A316-3F02CD250E7D}" dt="2021-04-06T15:56:57.393" v="8471" actId="2711"/>
          <ac:spMkLst>
            <pc:docMk/>
            <pc:sldMk cId="2048913948" sldId="312"/>
            <ac:spMk id="3" creationId="{00000000-0000-0000-0000-000000000000}"/>
          </ac:spMkLst>
        </pc:spChg>
      </pc:sldChg>
      <pc:sldChg chg="modSp mod">
        <pc:chgData name="우석" userId="78ad6456-1eba-4132-a483-55c90c53bc91" providerId="ADAL" clId="{1F5DD2DB-067F-4F55-A316-3F02CD250E7D}" dt="2021-04-06T15:56:36.618" v="8470"/>
        <pc:sldMkLst>
          <pc:docMk/>
          <pc:sldMk cId="3825926742" sldId="313"/>
        </pc:sldMkLst>
        <pc:spChg chg="mod">
          <ac:chgData name="우석" userId="78ad6456-1eba-4132-a483-55c90c53bc91" providerId="ADAL" clId="{1F5DD2DB-067F-4F55-A316-3F02CD250E7D}" dt="2021-04-06T15:56:36.618" v="8470"/>
          <ac:spMkLst>
            <pc:docMk/>
            <pc:sldMk cId="3825926742" sldId="313"/>
            <ac:spMk id="3" creationId="{00000000-0000-0000-0000-000000000000}"/>
          </ac:spMkLst>
        </pc:spChg>
      </pc:sldChg>
      <pc:sldChg chg="addSp delSp modSp add mod">
        <pc:chgData name="우석" userId="78ad6456-1eba-4132-a483-55c90c53bc91" providerId="ADAL" clId="{1F5DD2DB-067F-4F55-A316-3F02CD250E7D}" dt="2021-04-06T16:14:58.645" v="9810"/>
        <pc:sldMkLst>
          <pc:docMk/>
          <pc:sldMk cId="1177407440" sldId="315"/>
        </pc:sldMkLst>
        <pc:spChg chg="mod">
          <ac:chgData name="우석" userId="78ad6456-1eba-4132-a483-55c90c53bc91" providerId="ADAL" clId="{1F5DD2DB-067F-4F55-A316-3F02CD250E7D}" dt="2021-04-06T16:14:58.645" v="9810"/>
          <ac:spMkLst>
            <pc:docMk/>
            <pc:sldMk cId="1177407440" sldId="315"/>
            <ac:spMk id="3" creationId="{00000000-0000-0000-0000-000000000000}"/>
          </ac:spMkLst>
        </pc:spChg>
        <pc:graphicFrameChg chg="del modGraphic">
          <ac:chgData name="우석" userId="78ad6456-1eba-4132-a483-55c90c53bc91" providerId="ADAL" clId="{1F5DD2DB-067F-4F55-A316-3F02CD250E7D}" dt="2021-04-06T13:40:43.882" v="1334" actId="478"/>
          <ac:graphicFrameMkLst>
            <pc:docMk/>
            <pc:sldMk cId="1177407440" sldId="315"/>
            <ac:graphicFrameMk id="4" creationId="{ADDD52A8-24E7-44A6-B524-1A1CB0BCE3D8}"/>
          </ac:graphicFrameMkLst>
        </pc:graphicFrameChg>
        <pc:graphicFrameChg chg="add del mod modGraphic">
          <ac:chgData name="우석" userId="78ad6456-1eba-4132-a483-55c90c53bc91" providerId="ADAL" clId="{1F5DD2DB-067F-4F55-A316-3F02CD250E7D}" dt="2021-04-06T14:31:10.244" v="2748" actId="478"/>
          <ac:graphicFrameMkLst>
            <pc:docMk/>
            <pc:sldMk cId="1177407440" sldId="315"/>
            <ac:graphicFrameMk id="5" creationId="{D48529EE-D409-4C13-877D-128210218DA1}"/>
          </ac:graphicFrameMkLst>
        </pc:graphicFrameChg>
      </pc:sldChg>
      <pc:sldChg chg="modSp add del mod">
        <pc:chgData name="우석" userId="78ad6456-1eba-4132-a483-55c90c53bc91" providerId="ADAL" clId="{1F5DD2DB-067F-4F55-A316-3F02CD250E7D}" dt="2021-04-06T15:51:40.962" v="8325" actId="47"/>
        <pc:sldMkLst>
          <pc:docMk/>
          <pc:sldMk cId="342106513" sldId="316"/>
        </pc:sldMkLst>
        <pc:spChg chg="mod">
          <ac:chgData name="우석" userId="78ad6456-1eba-4132-a483-55c90c53bc91" providerId="ADAL" clId="{1F5DD2DB-067F-4F55-A316-3F02CD250E7D}" dt="2021-04-06T15:50:59.612" v="8317"/>
          <ac:spMkLst>
            <pc:docMk/>
            <pc:sldMk cId="342106513" sldId="316"/>
            <ac:spMk id="3" creationId="{00000000-0000-0000-0000-000000000000}"/>
          </ac:spMkLst>
        </pc:spChg>
        <pc:picChg chg="mod">
          <ac:chgData name="우석" userId="78ad6456-1eba-4132-a483-55c90c53bc91" providerId="ADAL" clId="{1F5DD2DB-067F-4F55-A316-3F02CD250E7D}" dt="2021-04-06T15:08:35.320" v="4418" actId="1076"/>
          <ac:picMkLst>
            <pc:docMk/>
            <pc:sldMk cId="342106513" sldId="316"/>
            <ac:picMk id="5" creationId="{01AE4A09-A19C-492F-A9F4-AB428A86151F}"/>
          </ac:picMkLst>
        </pc:picChg>
        <pc:picChg chg="mod">
          <ac:chgData name="우석" userId="78ad6456-1eba-4132-a483-55c90c53bc91" providerId="ADAL" clId="{1F5DD2DB-067F-4F55-A316-3F02CD250E7D}" dt="2021-04-06T15:08:37.736" v="4419" actId="1076"/>
          <ac:picMkLst>
            <pc:docMk/>
            <pc:sldMk cId="342106513" sldId="316"/>
            <ac:picMk id="7" creationId="{BCC45138-1BF8-4A92-A9BA-F94FE2B1F16F}"/>
          </ac:picMkLst>
        </pc:picChg>
        <pc:picChg chg="mod">
          <ac:chgData name="우석" userId="78ad6456-1eba-4132-a483-55c90c53bc91" providerId="ADAL" clId="{1F5DD2DB-067F-4F55-A316-3F02CD250E7D}" dt="2021-04-06T15:08:39.921" v="4420" actId="1076"/>
          <ac:picMkLst>
            <pc:docMk/>
            <pc:sldMk cId="342106513" sldId="316"/>
            <ac:picMk id="15" creationId="{5A8C5C76-F3FB-4887-880D-C04C48F15C05}"/>
          </ac:picMkLst>
        </pc:picChg>
        <pc:picChg chg="mod">
          <ac:chgData name="우석" userId="78ad6456-1eba-4132-a483-55c90c53bc91" providerId="ADAL" clId="{1F5DD2DB-067F-4F55-A316-3F02CD250E7D}" dt="2021-04-06T15:08:42.705" v="4421" actId="1076"/>
          <ac:picMkLst>
            <pc:docMk/>
            <pc:sldMk cId="342106513" sldId="316"/>
            <ac:picMk id="17" creationId="{DAC473BC-1437-4B62-A11F-D573E407429B}"/>
          </ac:picMkLst>
        </pc:picChg>
        <pc:picChg chg="mod">
          <ac:chgData name="우석" userId="78ad6456-1eba-4132-a483-55c90c53bc91" providerId="ADAL" clId="{1F5DD2DB-067F-4F55-A316-3F02CD250E7D}" dt="2021-04-06T15:08:44.617" v="4422" actId="1076"/>
          <ac:picMkLst>
            <pc:docMk/>
            <pc:sldMk cId="342106513" sldId="316"/>
            <ac:picMk id="19" creationId="{EA6F695B-CF00-4E5B-A8DC-03A2995656DD}"/>
          </ac:picMkLst>
        </pc:picChg>
        <pc:picChg chg="mod">
          <ac:chgData name="우석" userId="78ad6456-1eba-4132-a483-55c90c53bc91" providerId="ADAL" clId="{1F5DD2DB-067F-4F55-A316-3F02CD250E7D}" dt="2021-04-06T15:08:31.284" v="4414" actId="1076"/>
          <ac:picMkLst>
            <pc:docMk/>
            <pc:sldMk cId="342106513" sldId="316"/>
            <ac:picMk id="20" creationId="{82EE5127-DFE5-4578-ABDE-98BB25B66202}"/>
          </ac:picMkLst>
        </pc:picChg>
      </pc:sldChg>
      <pc:sldChg chg="modSp add del mod">
        <pc:chgData name="우석" userId="78ad6456-1eba-4132-a483-55c90c53bc91" providerId="ADAL" clId="{1F5DD2DB-067F-4F55-A316-3F02CD250E7D}" dt="2021-04-06T15:44:55.476" v="8006" actId="47"/>
        <pc:sldMkLst>
          <pc:docMk/>
          <pc:sldMk cId="3538348656" sldId="317"/>
        </pc:sldMkLst>
        <pc:spChg chg="mod">
          <ac:chgData name="우석" userId="78ad6456-1eba-4132-a483-55c90c53bc91" providerId="ADAL" clId="{1F5DD2DB-067F-4F55-A316-3F02CD250E7D}" dt="2021-04-06T15:12:10.041" v="4536" actId="20577"/>
          <ac:spMkLst>
            <pc:docMk/>
            <pc:sldMk cId="3538348656" sldId="317"/>
            <ac:spMk id="2" creationId="{703AB906-91E1-493D-946D-9AC348798182}"/>
          </ac:spMkLst>
        </pc:spChg>
        <pc:spChg chg="mod">
          <ac:chgData name="우석" userId="78ad6456-1eba-4132-a483-55c90c53bc91" providerId="ADAL" clId="{1F5DD2DB-067F-4F55-A316-3F02CD250E7D}" dt="2021-04-06T15:34:01.400" v="6656" actId="20577"/>
          <ac:spMkLst>
            <pc:docMk/>
            <pc:sldMk cId="3538348656" sldId="317"/>
            <ac:spMk id="3" creationId="{0427F695-D862-4F51-818D-549A16D913CF}"/>
          </ac:spMkLst>
        </pc:spChg>
      </pc:sldChg>
      <pc:sldChg chg="modSp add mod">
        <pc:chgData name="우석" userId="78ad6456-1eba-4132-a483-55c90c53bc91" providerId="ADAL" clId="{1F5DD2DB-067F-4F55-A316-3F02CD250E7D}" dt="2021-04-06T16:15:12.486" v="9824" actId="20577"/>
        <pc:sldMkLst>
          <pc:docMk/>
          <pc:sldMk cId="3680558662" sldId="318"/>
        </pc:sldMkLst>
        <pc:spChg chg="mod">
          <ac:chgData name="우석" userId="78ad6456-1eba-4132-a483-55c90c53bc91" providerId="ADAL" clId="{1F5DD2DB-067F-4F55-A316-3F02CD250E7D}" dt="2021-04-06T16:15:12.486" v="9824" actId="20577"/>
          <ac:spMkLst>
            <pc:docMk/>
            <pc:sldMk cId="3680558662" sldId="318"/>
            <ac:spMk id="2" creationId="{703AB906-91E1-493D-946D-9AC348798182}"/>
          </ac:spMkLst>
        </pc:spChg>
        <pc:spChg chg="mod">
          <ac:chgData name="우석" userId="78ad6456-1eba-4132-a483-55c90c53bc91" providerId="ADAL" clId="{1F5DD2DB-067F-4F55-A316-3F02CD250E7D}" dt="2021-04-06T15:53:19.922" v="8378" actId="20577"/>
          <ac:spMkLst>
            <pc:docMk/>
            <pc:sldMk cId="3680558662" sldId="318"/>
            <ac:spMk id="3" creationId="{0427F695-D862-4F51-818D-549A16D913CF}"/>
          </ac:spMkLst>
        </pc:spChg>
      </pc:sldChg>
    </pc:docChg>
  </pc:docChgLst>
  <pc:docChgLst>
    <pc:chgData name="송우석" userId="78ad6456-1eba-4132-a483-55c90c53bc91" providerId="ADAL" clId="{68E6808E-8F62-4EE1-9625-D6A73427283E}"/>
    <pc:docChg chg="addSld modSld">
      <pc:chgData name="송우석" userId="78ad6456-1eba-4132-a483-55c90c53bc91" providerId="ADAL" clId="{68E6808E-8F62-4EE1-9625-D6A73427283E}" dt="2021-03-21T12:26:02.537" v="23" actId="20577"/>
      <pc:docMkLst>
        <pc:docMk/>
      </pc:docMkLst>
      <pc:sldChg chg="modSp mod">
        <pc:chgData name="송우석" userId="78ad6456-1eba-4132-a483-55c90c53bc91" providerId="ADAL" clId="{68E6808E-8F62-4EE1-9625-D6A73427283E}" dt="2021-03-21T12:26:02.537" v="23" actId="20577"/>
        <pc:sldMkLst>
          <pc:docMk/>
          <pc:sldMk cId="1357611919" sldId="273"/>
        </pc:sldMkLst>
        <pc:spChg chg="mod">
          <ac:chgData name="송우석" userId="78ad6456-1eba-4132-a483-55c90c53bc91" providerId="ADAL" clId="{68E6808E-8F62-4EE1-9625-D6A73427283E}" dt="2021-03-21T12:25:54.175" v="11" actId="20577"/>
          <ac:spMkLst>
            <pc:docMk/>
            <pc:sldMk cId="1357611919" sldId="273"/>
            <ac:spMk id="2" creationId="{00000000-0000-0000-0000-000000000000}"/>
          </ac:spMkLst>
        </pc:spChg>
        <pc:spChg chg="mod">
          <ac:chgData name="송우석" userId="78ad6456-1eba-4132-a483-55c90c53bc91" providerId="ADAL" clId="{68E6808E-8F62-4EE1-9625-D6A73427283E}" dt="2021-03-21T12:26:02.537" v="23" actId="20577"/>
          <ac:spMkLst>
            <pc:docMk/>
            <pc:sldMk cId="1357611919" sldId="273"/>
            <ac:spMk id="3" creationId="{00000000-0000-0000-0000-000000000000}"/>
          </ac:spMkLst>
        </pc:spChg>
      </pc:sldChg>
      <pc:sldChg chg="add">
        <pc:chgData name="송우석" userId="78ad6456-1eba-4132-a483-55c90c53bc91" providerId="ADAL" clId="{68E6808E-8F62-4EE1-9625-D6A73427283E}" dt="2021-03-21T12:25:48.289" v="0" actId="2890"/>
        <pc:sldMkLst>
          <pc:docMk/>
          <pc:sldMk cId="238873814" sldId="283"/>
        </pc:sldMkLst>
      </pc:sldChg>
    </pc:docChg>
  </pc:docChgLst>
  <pc:docChgLst>
    <pc:chgData name="송우석" userId="78ad6456-1eba-4132-a483-55c90c53bc91" providerId="ADAL" clId="{92737663-AFF3-4519-BDC5-D71F9535BBFE}"/>
    <pc:docChg chg="undo custSel addSld delSld modSld sldOrd">
      <pc:chgData name="송우석" userId="78ad6456-1eba-4132-a483-55c90c53bc91" providerId="ADAL" clId="{92737663-AFF3-4519-BDC5-D71F9535BBFE}" dt="2021-06-02T13:28:29.270" v="1579"/>
      <pc:docMkLst>
        <pc:docMk/>
      </pc:docMkLst>
      <pc:sldChg chg="modSp mod">
        <pc:chgData name="송우석" userId="78ad6456-1eba-4132-a483-55c90c53bc91" providerId="ADAL" clId="{92737663-AFF3-4519-BDC5-D71F9535BBFE}" dt="2021-06-02T13:26:52.276" v="1411" actId="20577"/>
        <pc:sldMkLst>
          <pc:docMk/>
          <pc:sldMk cId="795464036" sldId="278"/>
        </pc:sldMkLst>
        <pc:spChg chg="mod">
          <ac:chgData name="송우석" userId="78ad6456-1eba-4132-a483-55c90c53bc91" providerId="ADAL" clId="{92737663-AFF3-4519-BDC5-D71F9535BBFE}" dt="2021-06-02T13:26:52.276" v="1411" actId="20577"/>
          <ac:spMkLst>
            <pc:docMk/>
            <pc:sldMk cId="795464036" sldId="278"/>
            <ac:spMk id="3" creationId="{0427F695-D862-4F51-818D-549A16D913CF}"/>
          </ac:spMkLst>
        </pc:spChg>
      </pc:sldChg>
      <pc:sldChg chg="ord">
        <pc:chgData name="송우석" userId="78ad6456-1eba-4132-a483-55c90c53bc91" providerId="ADAL" clId="{92737663-AFF3-4519-BDC5-D71F9535BBFE}" dt="2021-06-02T13:12:06.613" v="895"/>
        <pc:sldMkLst>
          <pc:docMk/>
          <pc:sldMk cId="1850260121" sldId="294"/>
        </pc:sldMkLst>
      </pc:sldChg>
      <pc:sldChg chg="modSp mod">
        <pc:chgData name="송우석" userId="78ad6456-1eba-4132-a483-55c90c53bc91" providerId="ADAL" clId="{92737663-AFF3-4519-BDC5-D71F9535BBFE}" dt="2021-06-02T12:52:43.273" v="137" actId="20577"/>
        <pc:sldMkLst>
          <pc:docMk/>
          <pc:sldMk cId="4221002455" sldId="295"/>
        </pc:sldMkLst>
        <pc:spChg chg="mod">
          <ac:chgData name="송우석" userId="78ad6456-1eba-4132-a483-55c90c53bc91" providerId="ADAL" clId="{92737663-AFF3-4519-BDC5-D71F9535BBFE}" dt="2021-06-02T12:52:43.273" v="137" actId="20577"/>
          <ac:spMkLst>
            <pc:docMk/>
            <pc:sldMk cId="4221002455" sldId="295"/>
            <ac:spMk id="2" creationId="{00000000-0000-0000-0000-000000000000}"/>
          </ac:spMkLst>
        </pc:spChg>
      </pc:sldChg>
      <pc:sldChg chg="del">
        <pc:chgData name="송우석" userId="78ad6456-1eba-4132-a483-55c90c53bc91" providerId="ADAL" clId="{92737663-AFF3-4519-BDC5-D71F9535BBFE}" dt="2021-06-02T13:14:10.277" v="896" actId="47"/>
        <pc:sldMkLst>
          <pc:docMk/>
          <pc:sldMk cId="214942213" sldId="319"/>
        </pc:sldMkLst>
      </pc:sldChg>
      <pc:sldChg chg="del">
        <pc:chgData name="송우석" userId="78ad6456-1eba-4132-a483-55c90c53bc91" providerId="ADAL" clId="{92737663-AFF3-4519-BDC5-D71F9535BBFE}" dt="2021-06-02T13:05:24.202" v="658" actId="47"/>
        <pc:sldMkLst>
          <pc:docMk/>
          <pc:sldMk cId="331299950" sldId="324"/>
        </pc:sldMkLst>
      </pc:sldChg>
      <pc:sldChg chg="modSp mod">
        <pc:chgData name="송우석" userId="78ad6456-1eba-4132-a483-55c90c53bc91" providerId="ADAL" clId="{92737663-AFF3-4519-BDC5-D71F9535BBFE}" dt="2021-06-02T13:17:02.257" v="987" actId="20577"/>
        <pc:sldMkLst>
          <pc:docMk/>
          <pc:sldMk cId="3014208648" sldId="326"/>
        </pc:sldMkLst>
        <pc:spChg chg="mod">
          <ac:chgData name="송우석" userId="78ad6456-1eba-4132-a483-55c90c53bc91" providerId="ADAL" clId="{92737663-AFF3-4519-BDC5-D71F9535BBFE}" dt="2021-06-02T13:17:02.257" v="987" actId="20577"/>
          <ac:spMkLst>
            <pc:docMk/>
            <pc:sldMk cId="3014208648" sldId="326"/>
            <ac:spMk id="3" creationId="{00000000-0000-0000-0000-000000000000}"/>
          </ac:spMkLst>
        </pc:spChg>
      </pc:sldChg>
      <pc:sldChg chg="del">
        <pc:chgData name="송우석" userId="78ad6456-1eba-4132-a483-55c90c53bc91" providerId="ADAL" clId="{92737663-AFF3-4519-BDC5-D71F9535BBFE}" dt="2021-06-02T13:10:14.732" v="818" actId="47"/>
        <pc:sldMkLst>
          <pc:docMk/>
          <pc:sldMk cId="327769973" sldId="327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1276907500" sldId="331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3654282868" sldId="332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70945365" sldId="338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985622066" sldId="339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3618747417" sldId="340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821169996" sldId="341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233120066" sldId="342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63961291" sldId="343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1441675663" sldId="345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569787107" sldId="346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3794772719" sldId="347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892612176" sldId="348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3928678811" sldId="349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976691396" sldId="350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2663325508" sldId="351"/>
        </pc:sldMkLst>
      </pc:sldChg>
      <pc:sldChg chg="del">
        <pc:chgData name="송우석" userId="78ad6456-1eba-4132-a483-55c90c53bc91" providerId="ADAL" clId="{92737663-AFF3-4519-BDC5-D71F9535BBFE}" dt="2021-06-02T13:05:19.864" v="657" actId="47"/>
        <pc:sldMkLst>
          <pc:docMk/>
          <pc:sldMk cId="3491812046" sldId="352"/>
        </pc:sldMkLst>
      </pc:sldChg>
      <pc:sldChg chg="modSp mod ord">
        <pc:chgData name="송우석" userId="78ad6456-1eba-4132-a483-55c90c53bc91" providerId="ADAL" clId="{92737663-AFF3-4519-BDC5-D71F9535BBFE}" dt="2021-06-02T13:24:31.648" v="1348"/>
        <pc:sldMkLst>
          <pc:docMk/>
          <pc:sldMk cId="2122904703" sldId="353"/>
        </pc:sldMkLst>
        <pc:spChg chg="mod">
          <ac:chgData name="송우석" userId="78ad6456-1eba-4132-a483-55c90c53bc91" providerId="ADAL" clId="{92737663-AFF3-4519-BDC5-D71F9535BBFE}" dt="2021-06-02T13:24:31.648" v="1348"/>
          <ac:spMkLst>
            <pc:docMk/>
            <pc:sldMk cId="2122904703" sldId="353"/>
            <ac:spMk id="6" creationId="{846C9BCA-277D-4463-A6B0-0BB6E77736A5}"/>
          </ac:spMkLst>
        </pc:spChg>
      </pc:sldChg>
      <pc:sldChg chg="addSp modSp mod ord">
        <pc:chgData name="송우석" userId="78ad6456-1eba-4132-a483-55c90c53bc91" providerId="ADAL" clId="{92737663-AFF3-4519-BDC5-D71F9535BBFE}" dt="2021-06-02T13:11:07.768" v="862"/>
        <pc:sldMkLst>
          <pc:docMk/>
          <pc:sldMk cId="3196644600" sldId="355"/>
        </pc:sldMkLst>
        <pc:spChg chg="mod">
          <ac:chgData name="송우석" userId="78ad6456-1eba-4132-a483-55c90c53bc91" providerId="ADAL" clId="{92737663-AFF3-4519-BDC5-D71F9535BBFE}" dt="2021-06-02T12:52:24.724" v="136" actId="20577"/>
          <ac:spMkLst>
            <pc:docMk/>
            <pc:sldMk cId="3196644600" sldId="355"/>
            <ac:spMk id="2" creationId="{703AB906-91E1-493D-946D-9AC348798182}"/>
          </ac:spMkLst>
        </pc:spChg>
        <pc:spChg chg="mod">
          <ac:chgData name="송우석" userId="78ad6456-1eba-4132-a483-55c90c53bc91" providerId="ADAL" clId="{92737663-AFF3-4519-BDC5-D71F9535BBFE}" dt="2021-06-02T12:53:28.769" v="139" actId="14100"/>
          <ac:spMkLst>
            <pc:docMk/>
            <pc:sldMk cId="3196644600" sldId="355"/>
            <ac:spMk id="3" creationId="{0427F695-D862-4F51-818D-549A16D913CF}"/>
          </ac:spMkLst>
        </pc:spChg>
        <pc:picChg chg="add mod">
          <ac:chgData name="송우석" userId="78ad6456-1eba-4132-a483-55c90c53bc91" providerId="ADAL" clId="{92737663-AFF3-4519-BDC5-D71F9535BBFE}" dt="2021-06-02T12:51:53.840" v="116" actId="1037"/>
          <ac:picMkLst>
            <pc:docMk/>
            <pc:sldMk cId="3196644600" sldId="355"/>
            <ac:picMk id="4" creationId="{60CF7D45-770F-474B-937B-B4CD1C041EE3}"/>
          </ac:picMkLst>
        </pc:picChg>
        <pc:picChg chg="add mod">
          <ac:chgData name="송우석" userId="78ad6456-1eba-4132-a483-55c90c53bc91" providerId="ADAL" clId="{92737663-AFF3-4519-BDC5-D71F9535BBFE}" dt="2021-06-02T12:51:53.840" v="116" actId="1037"/>
          <ac:picMkLst>
            <pc:docMk/>
            <pc:sldMk cId="3196644600" sldId="355"/>
            <ac:picMk id="5" creationId="{EC28027E-2B7E-4D1C-9EFC-1B78F6018327}"/>
          </ac:picMkLst>
        </pc:picChg>
        <pc:picChg chg="add mod">
          <ac:chgData name="송우석" userId="78ad6456-1eba-4132-a483-55c90c53bc91" providerId="ADAL" clId="{92737663-AFF3-4519-BDC5-D71F9535BBFE}" dt="2021-06-02T12:51:53.840" v="116" actId="1037"/>
          <ac:picMkLst>
            <pc:docMk/>
            <pc:sldMk cId="3196644600" sldId="355"/>
            <ac:picMk id="6" creationId="{6D78096E-1174-4D7E-81E4-0537827EC789}"/>
          </ac:picMkLst>
        </pc:picChg>
      </pc:sldChg>
      <pc:sldChg chg="add del">
        <pc:chgData name="송우석" userId="78ad6456-1eba-4132-a483-55c90c53bc91" providerId="ADAL" clId="{92737663-AFF3-4519-BDC5-D71F9535BBFE}" dt="2021-06-02T12:54:41.336" v="141" actId="47"/>
        <pc:sldMkLst>
          <pc:docMk/>
          <pc:sldMk cId="1548639398" sldId="356"/>
        </pc:sldMkLst>
      </pc:sldChg>
      <pc:sldChg chg="addSp delSp modSp add del mod ord">
        <pc:chgData name="송우석" userId="78ad6456-1eba-4132-a483-55c90c53bc91" providerId="ADAL" clId="{92737663-AFF3-4519-BDC5-D71F9535BBFE}" dt="2021-06-02T13:11:09.387" v="863" actId="47"/>
        <pc:sldMkLst>
          <pc:docMk/>
          <pc:sldMk cId="1654822039" sldId="356"/>
        </pc:sldMkLst>
        <pc:spChg chg="mod">
          <ac:chgData name="송우석" userId="78ad6456-1eba-4132-a483-55c90c53bc91" providerId="ADAL" clId="{92737663-AFF3-4519-BDC5-D71F9535BBFE}" dt="2021-06-02T12:57:07.180" v="427" actId="20577"/>
          <ac:spMkLst>
            <pc:docMk/>
            <pc:sldMk cId="1654822039" sldId="356"/>
            <ac:spMk id="3" creationId="{0427F695-D862-4F51-818D-549A16D913CF}"/>
          </ac:spMkLst>
        </pc:spChg>
        <pc:picChg chg="del">
          <ac:chgData name="송우석" userId="78ad6456-1eba-4132-a483-55c90c53bc91" providerId="ADAL" clId="{92737663-AFF3-4519-BDC5-D71F9535BBFE}" dt="2021-06-02T12:55:33.376" v="146" actId="478"/>
          <ac:picMkLst>
            <pc:docMk/>
            <pc:sldMk cId="1654822039" sldId="356"/>
            <ac:picMk id="4" creationId="{60CF7D45-770F-474B-937B-B4CD1C041EE3}"/>
          </ac:picMkLst>
        </pc:picChg>
        <pc:picChg chg="del">
          <ac:chgData name="송우석" userId="78ad6456-1eba-4132-a483-55c90c53bc91" providerId="ADAL" clId="{92737663-AFF3-4519-BDC5-D71F9535BBFE}" dt="2021-06-02T12:55:33.376" v="146" actId="478"/>
          <ac:picMkLst>
            <pc:docMk/>
            <pc:sldMk cId="1654822039" sldId="356"/>
            <ac:picMk id="5" creationId="{EC28027E-2B7E-4D1C-9EFC-1B78F6018327}"/>
          </ac:picMkLst>
        </pc:picChg>
        <pc:picChg chg="del">
          <ac:chgData name="송우석" userId="78ad6456-1eba-4132-a483-55c90c53bc91" providerId="ADAL" clId="{92737663-AFF3-4519-BDC5-D71F9535BBFE}" dt="2021-06-02T12:55:33.376" v="146" actId="478"/>
          <ac:picMkLst>
            <pc:docMk/>
            <pc:sldMk cId="1654822039" sldId="356"/>
            <ac:picMk id="6" creationId="{6D78096E-1174-4D7E-81E4-0537827EC789}"/>
          </ac:picMkLst>
        </pc:picChg>
        <pc:picChg chg="add mod">
          <ac:chgData name="송우석" userId="78ad6456-1eba-4132-a483-55c90c53bc91" providerId="ADAL" clId="{92737663-AFF3-4519-BDC5-D71F9535BBFE}" dt="2021-06-02T12:57:14.529" v="428"/>
          <ac:picMkLst>
            <pc:docMk/>
            <pc:sldMk cId="1654822039" sldId="356"/>
            <ac:picMk id="7" creationId="{E0318485-9600-4F63-910B-483DA1AF12FF}"/>
          </ac:picMkLst>
        </pc:picChg>
      </pc:sldChg>
      <pc:sldChg chg="modSp add mod">
        <pc:chgData name="송우석" userId="78ad6456-1eba-4132-a483-55c90c53bc91" providerId="ADAL" clId="{92737663-AFF3-4519-BDC5-D71F9535BBFE}" dt="2021-06-02T13:23:31.990" v="1323" actId="13926"/>
        <pc:sldMkLst>
          <pc:docMk/>
          <pc:sldMk cId="3556050796" sldId="357"/>
        </pc:sldMkLst>
        <pc:spChg chg="mod">
          <ac:chgData name="송우석" userId="78ad6456-1eba-4132-a483-55c90c53bc91" providerId="ADAL" clId="{92737663-AFF3-4519-BDC5-D71F9535BBFE}" dt="2021-06-02T13:23:31.990" v="1323" actId="13926"/>
          <ac:spMkLst>
            <pc:docMk/>
            <pc:sldMk cId="3556050796" sldId="357"/>
            <ac:spMk id="3" creationId="{0427F695-D862-4F51-818D-549A16D913CF}"/>
          </ac:spMkLst>
        </pc:spChg>
        <pc:spChg chg="mod">
          <ac:chgData name="송우석" userId="78ad6456-1eba-4132-a483-55c90c53bc91" providerId="ADAL" clId="{92737663-AFF3-4519-BDC5-D71F9535BBFE}" dt="2021-06-02T12:58:15.768" v="451" actId="20577"/>
          <ac:spMkLst>
            <pc:docMk/>
            <pc:sldMk cId="3556050796" sldId="357"/>
            <ac:spMk id="6" creationId="{B1552594-DF7B-47EA-8155-934953EDEC49}"/>
          </ac:spMkLst>
        </pc:spChg>
      </pc:sldChg>
      <pc:sldChg chg="addSp modSp new mod">
        <pc:chgData name="송우석" userId="78ad6456-1eba-4132-a483-55c90c53bc91" providerId="ADAL" clId="{92737663-AFF3-4519-BDC5-D71F9535BBFE}" dt="2021-06-02T13:09:41.975" v="813" actId="692"/>
        <pc:sldMkLst>
          <pc:docMk/>
          <pc:sldMk cId="2561539349" sldId="358"/>
        </pc:sldMkLst>
        <pc:spChg chg="mod">
          <ac:chgData name="송우석" userId="78ad6456-1eba-4132-a483-55c90c53bc91" providerId="ADAL" clId="{92737663-AFF3-4519-BDC5-D71F9535BBFE}" dt="2021-06-02T13:08:58.667" v="801" actId="20577"/>
          <ac:spMkLst>
            <pc:docMk/>
            <pc:sldMk cId="2561539349" sldId="358"/>
            <ac:spMk id="2" creationId="{C3D21068-A1D4-4448-A752-17947E8D6242}"/>
          </ac:spMkLst>
        </pc:spChg>
        <pc:spChg chg="mod">
          <ac:chgData name="송우석" userId="78ad6456-1eba-4132-a483-55c90c53bc91" providerId="ADAL" clId="{92737663-AFF3-4519-BDC5-D71F9535BBFE}" dt="2021-06-02T13:06:15.383" v="757" actId="20577"/>
          <ac:spMkLst>
            <pc:docMk/>
            <pc:sldMk cId="2561539349" sldId="358"/>
            <ac:spMk id="3" creationId="{08E1B57E-6835-49AE-9790-1C7EE396D0C7}"/>
          </ac:spMkLst>
        </pc:spChg>
        <pc:spChg chg="add mod">
          <ac:chgData name="송우석" userId="78ad6456-1eba-4132-a483-55c90c53bc91" providerId="ADAL" clId="{92737663-AFF3-4519-BDC5-D71F9535BBFE}" dt="2021-06-02T13:07:32.123" v="765"/>
          <ac:spMkLst>
            <pc:docMk/>
            <pc:sldMk cId="2561539349" sldId="358"/>
            <ac:spMk id="5" creationId="{DC023957-89D9-4869-A3A8-EC6AEB90DEA4}"/>
          </ac:spMkLst>
        </pc:spChg>
        <pc:spChg chg="add mod">
          <ac:chgData name="송우석" userId="78ad6456-1eba-4132-a483-55c90c53bc91" providerId="ADAL" clId="{92737663-AFF3-4519-BDC5-D71F9535BBFE}" dt="2021-06-02T13:07:32.123" v="765"/>
          <ac:spMkLst>
            <pc:docMk/>
            <pc:sldMk cId="2561539349" sldId="358"/>
            <ac:spMk id="6" creationId="{858AB984-73D8-4D01-BE0B-3563399A6088}"/>
          </ac:spMkLst>
        </pc:spChg>
        <pc:spChg chg="add mod">
          <ac:chgData name="송우석" userId="78ad6456-1eba-4132-a483-55c90c53bc91" providerId="ADAL" clId="{92737663-AFF3-4519-BDC5-D71F9535BBFE}" dt="2021-06-02T13:07:32.123" v="765"/>
          <ac:spMkLst>
            <pc:docMk/>
            <pc:sldMk cId="2561539349" sldId="358"/>
            <ac:spMk id="7" creationId="{4EB15507-76C4-4611-A564-A279BE6B19EE}"/>
          </ac:spMkLst>
        </pc:spChg>
        <pc:spChg chg="add mod">
          <ac:chgData name="송우석" userId="78ad6456-1eba-4132-a483-55c90c53bc91" providerId="ADAL" clId="{92737663-AFF3-4519-BDC5-D71F9535BBFE}" dt="2021-06-02T13:07:35.536" v="766" actId="1076"/>
          <ac:spMkLst>
            <pc:docMk/>
            <pc:sldMk cId="2561539349" sldId="358"/>
            <ac:spMk id="8" creationId="{3FF21B4A-32CF-49D9-B15B-6303F0D16A79}"/>
          </ac:spMkLst>
        </pc:sp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9" creationId="{9EDD0685-D8D2-4242-A1C9-2BA1F86A68E8}"/>
          </ac:picMkLst>
        </pc:pic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10" creationId="{00F990C3-B55C-44DE-8A55-40CE4767419D}"/>
          </ac:picMkLst>
        </pc:pic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12" creationId="{3C81AFA1-30D3-4B85-A51B-B263C6E09908}"/>
          </ac:picMkLst>
        </pc:pic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13" creationId="{481E9549-4693-4AD5-90E4-7200C2F6BFE1}"/>
          </ac:picMkLst>
        </pc:pic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14" creationId="{2426286F-0EE0-48D9-A6E9-7953E48D0B9D}"/>
          </ac:picMkLst>
        </pc:picChg>
        <pc:picChg chg="add mod">
          <ac:chgData name="송우석" userId="78ad6456-1eba-4132-a483-55c90c53bc91" providerId="ADAL" clId="{92737663-AFF3-4519-BDC5-D71F9535BBFE}" dt="2021-06-02T13:07:32.123" v="765"/>
          <ac:picMkLst>
            <pc:docMk/>
            <pc:sldMk cId="2561539349" sldId="358"/>
            <ac:picMk id="15" creationId="{1D12C9A8-BBF4-400B-B3C5-53E50E6FF5E5}"/>
          </ac:picMkLst>
        </pc:picChg>
        <pc:cxnChg chg="add mod">
          <ac:chgData name="송우석" userId="78ad6456-1eba-4132-a483-55c90c53bc91" providerId="ADAL" clId="{92737663-AFF3-4519-BDC5-D71F9535BBFE}" dt="2021-06-02T13:09:38.569" v="812" actId="692"/>
          <ac:cxnSpMkLst>
            <pc:docMk/>
            <pc:sldMk cId="2561539349" sldId="358"/>
            <ac:cxnSpMk id="4" creationId="{35F8B3F4-84B1-4107-8D55-DF7F2D29CBE3}"/>
          </ac:cxnSpMkLst>
        </pc:cxnChg>
        <pc:cxnChg chg="add mod">
          <ac:chgData name="송우석" userId="78ad6456-1eba-4132-a483-55c90c53bc91" providerId="ADAL" clId="{92737663-AFF3-4519-BDC5-D71F9535BBFE}" dt="2021-06-02T13:09:41.975" v="813" actId="692"/>
          <ac:cxnSpMkLst>
            <pc:docMk/>
            <pc:sldMk cId="2561539349" sldId="358"/>
            <ac:cxnSpMk id="11" creationId="{B2633F6A-7FCA-4204-ADEC-D3A493218621}"/>
          </ac:cxnSpMkLst>
        </pc:cxnChg>
        <pc:cxnChg chg="add mod">
          <ac:chgData name="송우석" userId="78ad6456-1eba-4132-a483-55c90c53bc91" providerId="ADAL" clId="{92737663-AFF3-4519-BDC5-D71F9535BBFE}" dt="2021-06-02T13:09:28.807" v="810" actId="692"/>
          <ac:cxnSpMkLst>
            <pc:docMk/>
            <pc:sldMk cId="2561539349" sldId="358"/>
            <ac:cxnSpMk id="18" creationId="{0B93190E-FE25-4089-AD07-EA00B29A8B5F}"/>
          </ac:cxnSpMkLst>
        </pc:cxnChg>
        <pc:cxnChg chg="add mod">
          <ac:chgData name="송우석" userId="78ad6456-1eba-4132-a483-55c90c53bc91" providerId="ADAL" clId="{92737663-AFF3-4519-BDC5-D71F9535BBFE}" dt="2021-06-02T13:09:32.763" v="811" actId="692"/>
          <ac:cxnSpMkLst>
            <pc:docMk/>
            <pc:sldMk cId="2561539349" sldId="358"/>
            <ac:cxnSpMk id="21" creationId="{3BB902AE-EDA2-4B55-B856-BAF9BCA901F8}"/>
          </ac:cxnSpMkLst>
        </pc:cxnChg>
        <pc:cxnChg chg="add mod">
          <ac:chgData name="송우석" userId="78ad6456-1eba-4132-a483-55c90c53bc91" providerId="ADAL" clId="{92737663-AFF3-4519-BDC5-D71F9535BBFE}" dt="2021-06-02T13:08:44.525" v="791" actId="14100"/>
          <ac:cxnSpMkLst>
            <pc:docMk/>
            <pc:sldMk cId="2561539349" sldId="358"/>
            <ac:cxnSpMk id="22" creationId="{C81FB87D-1FAF-4405-B180-C8DC51A52A70}"/>
          </ac:cxnSpMkLst>
        </pc:cxnChg>
        <pc:cxnChg chg="add mod">
          <ac:chgData name="송우석" userId="78ad6456-1eba-4132-a483-55c90c53bc91" providerId="ADAL" clId="{92737663-AFF3-4519-BDC5-D71F9535BBFE}" dt="2021-06-02T13:08:35.866" v="788" actId="14100"/>
          <ac:cxnSpMkLst>
            <pc:docMk/>
            <pc:sldMk cId="2561539349" sldId="358"/>
            <ac:cxnSpMk id="23" creationId="{C5856D71-9BAD-4C98-949E-F3C76D2AF63E}"/>
          </ac:cxnSpMkLst>
        </pc:cxnChg>
      </pc:sldChg>
      <pc:sldChg chg="addSp delSp modSp new del mod">
        <pc:chgData name="송우석" userId="78ad6456-1eba-4132-a483-55c90c53bc91" providerId="ADAL" clId="{92737663-AFF3-4519-BDC5-D71F9535BBFE}" dt="2021-06-02T13:26:29.308" v="1389" actId="47"/>
        <pc:sldMkLst>
          <pc:docMk/>
          <pc:sldMk cId="1811309812" sldId="359"/>
        </pc:sldMkLst>
        <pc:spChg chg="mod">
          <ac:chgData name="송우석" userId="78ad6456-1eba-4132-a483-55c90c53bc91" providerId="ADAL" clId="{92737663-AFF3-4519-BDC5-D71F9535BBFE}" dt="2021-06-02T13:09:02.956" v="809" actId="20577"/>
          <ac:spMkLst>
            <pc:docMk/>
            <pc:sldMk cId="1811309812" sldId="359"/>
            <ac:spMk id="2" creationId="{C37BFF8B-E475-4A45-BB13-88C8C68CB70D}"/>
          </ac:spMkLst>
        </pc:spChg>
        <pc:spChg chg="del">
          <ac:chgData name="송우석" userId="78ad6456-1eba-4132-a483-55c90c53bc91" providerId="ADAL" clId="{92737663-AFF3-4519-BDC5-D71F9535BBFE}" dt="2021-06-02T13:06:32.195" v="758"/>
          <ac:spMkLst>
            <pc:docMk/>
            <pc:sldMk cId="1811309812" sldId="359"/>
            <ac:spMk id="3" creationId="{D657C6B9-C617-44ED-BE6D-E1A97597458E}"/>
          </ac:spMkLst>
        </pc:spChg>
        <pc:picChg chg="add mod">
          <ac:chgData name="송우석" userId="78ad6456-1eba-4132-a483-55c90c53bc91" providerId="ADAL" clId="{92737663-AFF3-4519-BDC5-D71F9535BBFE}" dt="2021-06-02T13:06:36.074" v="760" actId="1076"/>
          <ac:picMkLst>
            <pc:docMk/>
            <pc:sldMk cId="1811309812" sldId="359"/>
            <ac:picMk id="4" creationId="{2DE6893D-5D73-4FD3-BDC2-FFE3A4859064}"/>
          </ac:picMkLst>
        </pc:picChg>
        <pc:picChg chg="add mod">
          <ac:chgData name="송우석" userId="78ad6456-1eba-4132-a483-55c90c53bc91" providerId="ADAL" clId="{92737663-AFF3-4519-BDC5-D71F9535BBFE}" dt="2021-06-02T13:06:44.440" v="764" actId="14100"/>
          <ac:picMkLst>
            <pc:docMk/>
            <pc:sldMk cId="1811309812" sldId="359"/>
            <ac:picMk id="5" creationId="{4BC0C8AA-FB90-4384-B050-E6842248DBEA}"/>
          </ac:picMkLst>
        </pc:picChg>
      </pc:sldChg>
      <pc:sldChg chg="add del">
        <pc:chgData name="송우석" userId="78ad6456-1eba-4132-a483-55c90c53bc91" providerId="ADAL" clId="{92737663-AFF3-4519-BDC5-D71F9535BBFE}" dt="2021-06-02T13:26:36.285" v="1390" actId="47"/>
        <pc:sldMkLst>
          <pc:docMk/>
          <pc:sldMk cId="1645561997" sldId="360"/>
        </pc:sldMkLst>
      </pc:sldChg>
      <pc:sldChg chg="addSp modSp add mod">
        <pc:chgData name="송우석" userId="78ad6456-1eba-4132-a483-55c90c53bc91" providerId="ADAL" clId="{92737663-AFF3-4519-BDC5-D71F9535BBFE}" dt="2021-06-02T13:27:35.628" v="1440" actId="20577"/>
        <pc:sldMkLst>
          <pc:docMk/>
          <pc:sldMk cId="2217563788" sldId="361"/>
        </pc:sldMkLst>
        <pc:spChg chg="mod">
          <ac:chgData name="송우석" userId="78ad6456-1eba-4132-a483-55c90c53bc91" providerId="ADAL" clId="{92737663-AFF3-4519-BDC5-D71F9535BBFE}" dt="2021-06-02T13:10:43.876" v="852" actId="20577"/>
          <ac:spMkLst>
            <pc:docMk/>
            <pc:sldMk cId="2217563788" sldId="361"/>
            <ac:spMk id="3" creationId="{0427F695-D862-4F51-818D-549A16D913CF}"/>
          </ac:spMkLst>
        </pc:spChg>
        <pc:spChg chg="mod">
          <ac:chgData name="송우석" userId="78ad6456-1eba-4132-a483-55c90c53bc91" providerId="ADAL" clId="{92737663-AFF3-4519-BDC5-D71F9535BBFE}" dt="2021-06-02T13:27:35.628" v="1440" actId="20577"/>
          <ac:spMkLst>
            <pc:docMk/>
            <pc:sldMk cId="2217563788" sldId="361"/>
            <ac:spMk id="6" creationId="{846C9BCA-277D-4463-A6B0-0BB6E77736A5}"/>
          </ac:spMkLst>
        </pc:spChg>
        <pc:picChg chg="add mod">
          <ac:chgData name="송우석" userId="78ad6456-1eba-4132-a483-55c90c53bc91" providerId="ADAL" clId="{92737663-AFF3-4519-BDC5-D71F9535BBFE}" dt="2021-06-02T13:27:05.135" v="1412" actId="1076"/>
          <ac:picMkLst>
            <pc:docMk/>
            <pc:sldMk cId="2217563788" sldId="361"/>
            <ac:picMk id="4" creationId="{FE17B2FC-E400-4C30-BF6B-CCE85D77463C}"/>
          </ac:picMkLst>
        </pc:picChg>
      </pc:sldChg>
      <pc:sldChg chg="modSp new mod">
        <pc:chgData name="송우석" userId="78ad6456-1eba-4132-a483-55c90c53bc91" providerId="ADAL" clId="{92737663-AFF3-4519-BDC5-D71F9535BBFE}" dt="2021-06-02T13:27:54.738" v="1494"/>
        <pc:sldMkLst>
          <pc:docMk/>
          <pc:sldMk cId="3354945402" sldId="362"/>
        </pc:sldMkLst>
        <pc:spChg chg="mod">
          <ac:chgData name="송우석" userId="78ad6456-1eba-4132-a483-55c90c53bc91" providerId="ADAL" clId="{92737663-AFF3-4519-BDC5-D71F9535BBFE}" dt="2021-06-02T13:10:54.408" v="860" actId="20577"/>
          <ac:spMkLst>
            <pc:docMk/>
            <pc:sldMk cId="3354945402" sldId="362"/>
            <ac:spMk id="2" creationId="{0D22D8D0-1598-4C12-A2FA-E95CD2FFFC79}"/>
          </ac:spMkLst>
        </pc:spChg>
        <pc:spChg chg="mod">
          <ac:chgData name="송우석" userId="78ad6456-1eba-4132-a483-55c90c53bc91" providerId="ADAL" clId="{92737663-AFF3-4519-BDC5-D71F9535BBFE}" dt="2021-06-02T13:27:54.738" v="1494"/>
          <ac:spMkLst>
            <pc:docMk/>
            <pc:sldMk cId="3354945402" sldId="362"/>
            <ac:spMk id="3" creationId="{E9E1B5C6-2B13-4600-9D8F-46B63CA49C57}"/>
          </ac:spMkLst>
        </pc:spChg>
      </pc:sldChg>
      <pc:sldChg chg="modSp add del mod ord">
        <pc:chgData name="송우석" userId="78ad6456-1eba-4132-a483-55c90c53bc91" providerId="ADAL" clId="{92737663-AFF3-4519-BDC5-D71F9535BBFE}" dt="2021-06-02T13:15:50.800" v="976" actId="2890"/>
        <pc:sldMkLst>
          <pc:docMk/>
          <pc:sldMk cId="1678358544" sldId="363"/>
        </pc:sldMkLst>
        <pc:spChg chg="mod">
          <ac:chgData name="송우석" userId="78ad6456-1eba-4132-a483-55c90c53bc91" providerId="ADAL" clId="{92737663-AFF3-4519-BDC5-D71F9535BBFE}" dt="2021-06-02T13:15:50.757" v="975" actId="21"/>
          <ac:spMkLst>
            <pc:docMk/>
            <pc:sldMk cId="1678358544" sldId="363"/>
            <ac:spMk id="3" creationId="{00000000-0000-0000-0000-000000000000}"/>
          </ac:spMkLst>
        </pc:spChg>
      </pc:sldChg>
      <pc:sldChg chg="addSp modSp add mod ord">
        <pc:chgData name="송우석" userId="78ad6456-1eba-4132-a483-55c90c53bc91" providerId="ADAL" clId="{92737663-AFF3-4519-BDC5-D71F9535BBFE}" dt="2021-06-02T13:22:03.646" v="1322" actId="20577"/>
        <pc:sldMkLst>
          <pc:docMk/>
          <pc:sldMk cId="1992311133" sldId="363"/>
        </pc:sldMkLst>
        <pc:spChg chg="mod">
          <ac:chgData name="송우석" userId="78ad6456-1eba-4132-a483-55c90c53bc91" providerId="ADAL" clId="{92737663-AFF3-4519-BDC5-D71F9535BBFE}" dt="2021-06-02T13:22:03.646" v="1322" actId="20577"/>
          <ac:spMkLst>
            <pc:docMk/>
            <pc:sldMk cId="1992311133" sldId="363"/>
            <ac:spMk id="3" creationId="{00000000-0000-0000-0000-000000000000}"/>
          </ac:spMkLst>
        </pc:spChg>
        <pc:graphicFrameChg chg="add mod modGraphic">
          <ac:chgData name="송우석" userId="78ad6456-1eba-4132-a483-55c90c53bc91" providerId="ADAL" clId="{92737663-AFF3-4519-BDC5-D71F9535BBFE}" dt="2021-06-02T13:21:21.585" v="1300" actId="1076"/>
          <ac:graphicFrameMkLst>
            <pc:docMk/>
            <pc:sldMk cId="1992311133" sldId="363"/>
            <ac:graphicFrameMk id="4" creationId="{EE200CF1-6B2F-4EDF-BD96-DDB69E0197C5}"/>
          </ac:graphicFrameMkLst>
        </pc:graphicFrameChg>
      </pc:sldChg>
      <pc:sldChg chg="modSp add del mod">
        <pc:chgData name="송우석" userId="78ad6456-1eba-4132-a483-55c90c53bc91" providerId="ADAL" clId="{92737663-AFF3-4519-BDC5-D71F9535BBFE}" dt="2021-06-02T13:16:49.200" v="982" actId="47"/>
        <pc:sldMkLst>
          <pc:docMk/>
          <pc:sldMk cId="3239815463" sldId="363"/>
        </pc:sldMkLst>
        <pc:spChg chg="mod">
          <ac:chgData name="송우석" userId="78ad6456-1eba-4132-a483-55c90c53bc91" providerId="ADAL" clId="{92737663-AFF3-4519-BDC5-D71F9535BBFE}" dt="2021-06-02T13:16:34.551" v="981"/>
          <ac:spMkLst>
            <pc:docMk/>
            <pc:sldMk cId="3239815463" sldId="363"/>
            <ac:spMk id="3" creationId="{00000000-0000-0000-0000-000000000000}"/>
          </ac:spMkLst>
        </pc:spChg>
      </pc:sldChg>
      <pc:sldChg chg="addSp delSp modSp add mod ord">
        <pc:chgData name="송우석" userId="78ad6456-1eba-4132-a483-55c90c53bc91" providerId="ADAL" clId="{92737663-AFF3-4519-BDC5-D71F9535BBFE}" dt="2021-06-02T13:26:24.340" v="1388" actId="20577"/>
        <pc:sldMkLst>
          <pc:docMk/>
          <pc:sldMk cId="81154017" sldId="364"/>
        </pc:sldMkLst>
        <pc:spChg chg="mod">
          <ac:chgData name="송우석" userId="78ad6456-1eba-4132-a483-55c90c53bc91" providerId="ADAL" clId="{92737663-AFF3-4519-BDC5-D71F9535BBFE}" dt="2021-06-02T13:26:24.340" v="1388" actId="20577"/>
          <ac:spMkLst>
            <pc:docMk/>
            <pc:sldMk cId="81154017" sldId="364"/>
            <ac:spMk id="3" creationId="{0427F695-D862-4F51-818D-549A16D913CF}"/>
          </ac:spMkLst>
        </pc:spChg>
        <pc:picChg chg="del">
          <ac:chgData name="송우석" userId="78ad6456-1eba-4132-a483-55c90c53bc91" providerId="ADAL" clId="{92737663-AFF3-4519-BDC5-D71F9535BBFE}" dt="2021-06-02T13:25:23.440" v="1381" actId="478"/>
          <ac:picMkLst>
            <pc:docMk/>
            <pc:sldMk cId="81154017" sldId="364"/>
            <ac:picMk id="4" creationId="{3ACE18DF-176C-49C7-B1EA-C61BF5291E6B}"/>
          </ac:picMkLst>
        </pc:picChg>
        <pc:picChg chg="del">
          <ac:chgData name="송우석" userId="78ad6456-1eba-4132-a483-55c90c53bc91" providerId="ADAL" clId="{92737663-AFF3-4519-BDC5-D71F9535BBFE}" dt="2021-06-02T13:25:23.676" v="1382" actId="478"/>
          <ac:picMkLst>
            <pc:docMk/>
            <pc:sldMk cId="81154017" sldId="364"/>
            <ac:picMk id="5" creationId="{C6946A6F-9547-41BC-B4EF-A32BCF265F99}"/>
          </ac:picMkLst>
        </pc:picChg>
        <pc:picChg chg="del">
          <ac:chgData name="송우석" userId="78ad6456-1eba-4132-a483-55c90c53bc91" providerId="ADAL" clId="{92737663-AFF3-4519-BDC5-D71F9535BBFE}" dt="2021-06-02T13:25:23.191" v="1380" actId="478"/>
          <ac:picMkLst>
            <pc:docMk/>
            <pc:sldMk cId="81154017" sldId="364"/>
            <ac:picMk id="6" creationId="{ED7F999B-BAAD-4DEA-A3CF-45D448B09E73}"/>
          </ac:picMkLst>
        </pc:picChg>
        <pc:picChg chg="add mod">
          <ac:chgData name="송우석" userId="78ad6456-1eba-4132-a483-55c90c53bc91" providerId="ADAL" clId="{92737663-AFF3-4519-BDC5-D71F9535BBFE}" dt="2021-06-02T13:25:28.755" v="1384" actId="1076"/>
          <ac:picMkLst>
            <pc:docMk/>
            <pc:sldMk cId="81154017" sldId="364"/>
            <ac:picMk id="7" creationId="{7BAA7770-170D-452C-B1E4-808B26EF7B89}"/>
          </ac:picMkLst>
        </pc:picChg>
        <pc:picChg chg="add mod">
          <ac:chgData name="송우석" userId="78ad6456-1eba-4132-a483-55c90c53bc91" providerId="ADAL" clId="{92737663-AFF3-4519-BDC5-D71F9535BBFE}" dt="2021-06-02T13:25:28.755" v="1384" actId="1076"/>
          <ac:picMkLst>
            <pc:docMk/>
            <pc:sldMk cId="81154017" sldId="364"/>
            <ac:picMk id="8" creationId="{76EA877B-4465-4BE1-96A7-BFE5E9F3D272}"/>
          </ac:picMkLst>
        </pc:picChg>
      </pc:sldChg>
      <pc:sldChg chg="add del">
        <pc:chgData name="송우석" userId="78ad6456-1eba-4132-a483-55c90c53bc91" providerId="ADAL" clId="{92737663-AFF3-4519-BDC5-D71F9535BBFE}" dt="2021-06-02T13:16:49.200" v="982" actId="47"/>
        <pc:sldMkLst>
          <pc:docMk/>
          <pc:sldMk cId="3717357385" sldId="364"/>
        </pc:sldMkLst>
      </pc:sldChg>
      <pc:sldChg chg="delSp modSp add mod ord">
        <pc:chgData name="송우석" userId="78ad6456-1eba-4132-a483-55c90c53bc91" providerId="ADAL" clId="{92737663-AFF3-4519-BDC5-D71F9535BBFE}" dt="2021-06-02T13:28:29.270" v="1579"/>
        <pc:sldMkLst>
          <pc:docMk/>
          <pc:sldMk cId="1976796871" sldId="365"/>
        </pc:sldMkLst>
        <pc:spChg chg="mod">
          <ac:chgData name="송우석" userId="78ad6456-1eba-4132-a483-55c90c53bc91" providerId="ADAL" clId="{92737663-AFF3-4519-BDC5-D71F9535BBFE}" dt="2021-06-02T13:28:29.270" v="1579"/>
          <ac:spMkLst>
            <pc:docMk/>
            <pc:sldMk cId="1976796871" sldId="365"/>
            <ac:spMk id="3" creationId="{0427F695-D862-4F51-818D-549A16D913CF}"/>
          </ac:spMkLst>
        </pc:spChg>
        <pc:picChg chg="del">
          <ac:chgData name="송우석" userId="78ad6456-1eba-4132-a483-55c90c53bc91" providerId="ADAL" clId="{92737663-AFF3-4519-BDC5-D71F9535BBFE}" dt="2021-06-02T13:28:03.890" v="1497" actId="478"/>
          <ac:picMkLst>
            <pc:docMk/>
            <pc:sldMk cId="1976796871" sldId="365"/>
            <ac:picMk id="4" creationId="{FE17B2FC-E400-4C30-BF6B-CCE85D77463C}"/>
          </ac:picMkLst>
        </pc:picChg>
      </pc:sldChg>
      <pc:sldChg chg="delSp modSp add mod ord">
        <pc:chgData name="송우석" userId="78ad6456-1eba-4132-a483-55c90c53bc91" providerId="ADAL" clId="{92737663-AFF3-4519-BDC5-D71F9535BBFE}" dt="2021-06-02T13:28:24.941" v="1572"/>
        <pc:sldMkLst>
          <pc:docMk/>
          <pc:sldMk cId="1516890410" sldId="366"/>
        </pc:sldMkLst>
        <pc:spChg chg="mod">
          <ac:chgData name="송우석" userId="78ad6456-1eba-4132-a483-55c90c53bc91" providerId="ADAL" clId="{92737663-AFF3-4519-BDC5-D71F9535BBFE}" dt="2021-06-02T13:28:24.941" v="1572"/>
          <ac:spMkLst>
            <pc:docMk/>
            <pc:sldMk cId="1516890410" sldId="366"/>
            <ac:spMk id="3" creationId="{0427F695-D862-4F51-818D-549A16D913CF}"/>
          </ac:spMkLst>
        </pc:spChg>
        <pc:picChg chg="del">
          <ac:chgData name="송우석" userId="78ad6456-1eba-4132-a483-55c90c53bc91" providerId="ADAL" clId="{92737663-AFF3-4519-BDC5-D71F9535BBFE}" dt="2021-06-02T13:28:04.789" v="1498" actId="478"/>
          <ac:picMkLst>
            <pc:docMk/>
            <pc:sldMk cId="1516890410" sldId="366"/>
            <ac:picMk id="4" creationId="{FE17B2FC-E400-4C30-BF6B-CCE85D77463C}"/>
          </ac:picMkLst>
        </pc:picChg>
      </pc:sldChg>
    </pc:docChg>
  </pc:docChgLst>
  <pc:docChgLst>
    <pc:chgData name="송우석" userId="78ad6456-1eba-4132-a483-55c90c53bc91" providerId="ADAL" clId="{A8FB3A68-E49E-4257-9137-0E65321AD295}"/>
    <pc:docChg chg="undo custSel modSld sldOrd">
      <pc:chgData name="송우석" userId="78ad6456-1eba-4132-a483-55c90c53bc91" providerId="ADAL" clId="{A8FB3A68-E49E-4257-9137-0E65321AD295}" dt="2021-05-06T11:06:44.784" v="2156"/>
      <pc:docMkLst>
        <pc:docMk/>
      </pc:docMkLst>
      <pc:sldChg chg="addSp delSp modSp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379527580" sldId="256"/>
        </pc:sldMkLst>
        <pc:picChg chg="add del mod">
          <ac:chgData name="송우석" userId="78ad6456-1eba-4132-a483-55c90c53bc91" providerId="ADAL" clId="{A8FB3A68-E49E-4257-9137-0E65321AD295}" dt="2021-05-06T11:06:39.447" v="2155"/>
          <ac:picMkLst>
            <pc:docMk/>
            <pc:sldMk cId="3379527580" sldId="256"/>
            <ac:picMk id="4" creationId="{BCFD74D4-8538-4F59-BF3A-194BD15C52CB}"/>
          </ac:picMkLst>
        </pc:pic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1385364846" sldId="268"/>
        </pc:sldMkLst>
        <pc:spChg chg="mod">
          <ac:chgData name="송우석" userId="78ad6456-1eba-4132-a483-55c90c53bc91" providerId="ADAL" clId="{A8FB3A68-E49E-4257-9137-0E65321AD295}" dt="2021-05-06T07:05:48.936" v="667" actId="255"/>
          <ac:spMkLst>
            <pc:docMk/>
            <pc:sldMk cId="1385364846" sldId="268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55:07.621" v="358" actId="1035"/>
          <ac:spMkLst>
            <pc:docMk/>
            <pc:sldMk cId="1385364846" sldId="268"/>
            <ac:spMk id="3" creationId="{00000000-0000-0000-0000-000000000000}"/>
          </ac:spMkLst>
        </pc:sp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435006861" sldId="269"/>
        </pc:sldMkLst>
        <pc:spChg chg="mod">
          <ac:chgData name="송우석" userId="78ad6456-1eba-4132-a483-55c90c53bc91" providerId="ADAL" clId="{A8FB3A68-E49E-4257-9137-0E65321AD295}" dt="2021-05-06T06:35:15.777" v="81" actId="1076"/>
          <ac:spMkLst>
            <pc:docMk/>
            <pc:sldMk cId="3435006861" sldId="269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39:04.697" v="131" actId="113"/>
          <ac:spMkLst>
            <pc:docMk/>
            <pc:sldMk cId="3435006861" sldId="269"/>
            <ac:spMk id="3" creationId="{00000000-0000-0000-0000-000000000000}"/>
          </ac:spMkLst>
        </pc:spChg>
        <pc:picChg chg="mod">
          <ac:chgData name="송우석" userId="78ad6456-1eba-4132-a483-55c90c53bc91" providerId="ADAL" clId="{A8FB3A68-E49E-4257-9137-0E65321AD295}" dt="2021-05-06T06:35:19.375" v="83" actId="1036"/>
          <ac:picMkLst>
            <pc:docMk/>
            <pc:sldMk cId="3435006861" sldId="269"/>
            <ac:picMk id="4" creationId="{503A5DA0-3BB0-486F-987F-8D4D58A5FBB3}"/>
          </ac:picMkLst>
        </pc:pic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439183929" sldId="274"/>
        </pc:sldMkLst>
        <pc:spChg chg="mod">
          <ac:chgData name="송우석" userId="78ad6456-1eba-4132-a483-55c90c53bc91" providerId="ADAL" clId="{A8FB3A68-E49E-4257-9137-0E65321AD295}" dt="2021-05-06T06:42:21.182" v="186" actId="1037"/>
          <ac:spMkLst>
            <pc:docMk/>
            <pc:sldMk cId="3439183929" sldId="274"/>
            <ac:spMk id="2" creationId="{00000000-0000-0000-0000-000000000000}"/>
          </ac:spMkLst>
        </pc:spChg>
        <pc:graphicFrameChg chg="modGraphic">
          <ac:chgData name="송우석" userId="78ad6456-1eba-4132-a483-55c90c53bc91" providerId="ADAL" clId="{A8FB3A68-E49E-4257-9137-0E65321AD295}" dt="2021-05-06T06:40:37.760" v="174" actId="113"/>
          <ac:graphicFrameMkLst>
            <pc:docMk/>
            <pc:sldMk cId="3439183929" sldId="274"/>
            <ac:graphicFrameMk id="7" creationId="{950BA24A-2922-4AEB-8072-94984541AEB8}"/>
          </ac:graphicFrameMkLst>
        </pc:graphicFrame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555703855" sldId="275"/>
        </pc:sldMkLst>
        <pc:spChg chg="del">
          <ac:chgData name="송우석" userId="78ad6456-1eba-4132-a483-55c90c53bc91" providerId="ADAL" clId="{A8FB3A68-E49E-4257-9137-0E65321AD295}" dt="2021-05-06T07:04:17.083" v="579" actId="478"/>
          <ac:spMkLst>
            <pc:docMk/>
            <pc:sldMk cId="555703855" sldId="275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10:26:56.591" v="1248" actId="20577"/>
          <ac:spMkLst>
            <pc:docMk/>
            <pc:sldMk cId="555703855" sldId="275"/>
            <ac:spMk id="3" creationId="{00000000-0000-0000-0000-000000000000}"/>
          </ac:spMkLst>
        </pc:spChg>
        <pc:spChg chg="add del mod">
          <ac:chgData name="송우석" userId="78ad6456-1eba-4132-a483-55c90c53bc91" providerId="ADAL" clId="{A8FB3A68-E49E-4257-9137-0E65321AD295}" dt="2021-05-06T07:04:19.026" v="582"/>
          <ac:spMkLst>
            <pc:docMk/>
            <pc:sldMk cId="555703855" sldId="275"/>
            <ac:spMk id="5" creationId="{751AA3E3-41A8-435B-AD86-36692A66D38E}"/>
          </ac:spMkLst>
        </pc:spChg>
        <pc:spChg chg="add del mod">
          <ac:chgData name="송우석" userId="78ad6456-1eba-4132-a483-55c90c53bc91" providerId="ADAL" clId="{A8FB3A68-E49E-4257-9137-0E65321AD295}" dt="2021-05-06T07:04:17.888" v="581"/>
          <ac:spMkLst>
            <pc:docMk/>
            <pc:sldMk cId="555703855" sldId="275"/>
            <ac:spMk id="6" creationId="{5CDE99BF-7FF4-43BB-B469-D7352E9A102F}"/>
          </ac:spMkLst>
        </pc:spChg>
        <pc:spChg chg="add mod">
          <ac:chgData name="송우석" userId="78ad6456-1eba-4132-a483-55c90c53bc91" providerId="ADAL" clId="{A8FB3A68-E49E-4257-9137-0E65321AD295}" dt="2021-05-06T07:04:24.044" v="591" actId="20577"/>
          <ac:spMkLst>
            <pc:docMk/>
            <pc:sldMk cId="555703855" sldId="275"/>
            <ac:spMk id="7" creationId="{AAEAD428-4F1F-40C7-98B4-EB49E723B672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555703855" sldId="275"/>
            <ac:picMk id="2" creationId="{AFF9DF3A-D78E-47E5-A7CC-283B5DE06C2E}"/>
          </ac:picMkLst>
        </pc:picChg>
      </pc:sldChg>
      <pc:sldChg chg="modTransition">
        <pc:chgData name="송우석" userId="78ad6456-1eba-4132-a483-55c90c53bc91" providerId="ADAL" clId="{A8FB3A68-E49E-4257-9137-0E65321AD295}" dt="2021-05-06T11:06:44.784" v="2156"/>
        <pc:sldMkLst>
          <pc:docMk/>
          <pc:sldMk cId="795464036" sldId="278"/>
        </pc:sldMkLst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1850260121" sldId="294"/>
        </pc:sldMkLst>
        <pc:spChg chg="del mod">
          <ac:chgData name="송우석" userId="78ad6456-1eba-4132-a483-55c90c53bc91" providerId="ADAL" clId="{A8FB3A68-E49E-4257-9137-0E65321AD295}" dt="2021-05-06T07:04:52.252" v="597" actId="478"/>
          <ac:spMkLst>
            <pc:docMk/>
            <pc:sldMk cId="1850260121" sldId="294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38:42.744" v="127" actId="113"/>
          <ac:spMkLst>
            <pc:docMk/>
            <pc:sldMk cId="1850260121" sldId="294"/>
            <ac:spMk id="3" creationId="{00000000-0000-0000-0000-000000000000}"/>
          </ac:spMkLst>
        </pc:spChg>
        <pc:spChg chg="add del mod">
          <ac:chgData name="송우석" userId="78ad6456-1eba-4132-a483-55c90c53bc91" providerId="ADAL" clId="{A8FB3A68-E49E-4257-9137-0E65321AD295}" dt="2021-05-06T07:04:53.815" v="598" actId="478"/>
          <ac:spMkLst>
            <pc:docMk/>
            <pc:sldMk cId="1850260121" sldId="294"/>
            <ac:spMk id="9" creationId="{D803D51D-1D67-4178-8926-554FBB035B15}"/>
          </ac:spMkLst>
        </pc:spChg>
        <pc:spChg chg="add mod">
          <ac:chgData name="송우석" userId="78ad6456-1eba-4132-a483-55c90c53bc91" providerId="ADAL" clId="{A8FB3A68-E49E-4257-9137-0E65321AD295}" dt="2021-05-06T07:05:04.215" v="655"/>
          <ac:spMkLst>
            <pc:docMk/>
            <pc:sldMk cId="1850260121" sldId="294"/>
            <ac:spMk id="17" creationId="{AA12CFE3-797B-41C4-BFAE-FBC89AB35EF4}"/>
          </ac:spMkLst>
        </pc:sp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4221002455" sldId="295"/>
        </pc:sldMkLst>
        <pc:spChg chg="mod">
          <ac:chgData name="송우석" userId="78ad6456-1eba-4132-a483-55c90c53bc91" providerId="ADAL" clId="{A8FB3A68-E49E-4257-9137-0E65321AD295}" dt="2021-05-06T06:40:57.763" v="177" actId="1076"/>
          <ac:spMkLst>
            <pc:docMk/>
            <pc:sldMk cId="4221002455" sldId="295"/>
            <ac:spMk id="2" creationId="{00000000-0000-0000-0000-000000000000}"/>
          </ac:spMkLst>
        </pc:sp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577281487" sldId="296"/>
        </pc:sldMkLst>
        <pc:spChg chg="del">
          <ac:chgData name="송우석" userId="78ad6456-1eba-4132-a483-55c90c53bc91" providerId="ADAL" clId="{A8FB3A68-E49E-4257-9137-0E65321AD295}" dt="2021-05-06T07:04:28.731" v="592" actId="478"/>
          <ac:spMkLst>
            <pc:docMk/>
            <pc:sldMk cId="3577281487" sldId="296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10:27:11.572" v="1257" actId="20577"/>
          <ac:spMkLst>
            <pc:docMk/>
            <pc:sldMk cId="3577281487" sldId="296"/>
            <ac:spMk id="3" creationId="{00000000-0000-0000-0000-000000000000}"/>
          </ac:spMkLst>
        </pc:spChg>
        <pc:spChg chg="add del mod">
          <ac:chgData name="송우석" userId="78ad6456-1eba-4132-a483-55c90c53bc91" providerId="ADAL" clId="{A8FB3A68-E49E-4257-9137-0E65321AD295}" dt="2021-05-06T07:04:30.577" v="595" actId="478"/>
          <ac:spMkLst>
            <pc:docMk/>
            <pc:sldMk cId="3577281487" sldId="296"/>
            <ac:spMk id="5" creationId="{B0433224-0AEB-4A22-A411-61B5EC112902}"/>
          </ac:spMkLst>
        </pc:spChg>
        <pc:spChg chg="add del mod">
          <ac:chgData name="송우석" userId="78ad6456-1eba-4132-a483-55c90c53bc91" providerId="ADAL" clId="{A8FB3A68-E49E-4257-9137-0E65321AD295}" dt="2021-05-06T07:04:29.604" v="594"/>
          <ac:spMkLst>
            <pc:docMk/>
            <pc:sldMk cId="3577281487" sldId="296"/>
            <ac:spMk id="6" creationId="{ED96CF2C-C387-4BAA-BF49-6043A91FBAB2}"/>
          </ac:spMkLst>
        </pc:spChg>
        <pc:spChg chg="add mod">
          <ac:chgData name="송우석" userId="78ad6456-1eba-4132-a483-55c90c53bc91" providerId="ADAL" clId="{A8FB3A68-E49E-4257-9137-0E65321AD295}" dt="2021-05-06T07:04:30.737" v="596"/>
          <ac:spMkLst>
            <pc:docMk/>
            <pc:sldMk cId="3577281487" sldId="296"/>
            <ac:spMk id="7" creationId="{E1527D45-9315-47D4-8A19-F50047B3D62D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577281487" sldId="296"/>
            <ac:picMk id="2" creationId="{6415F2B6-5617-44F7-B544-808226E38A54}"/>
          </ac:picMkLst>
        </pc:picChg>
      </pc:sldChg>
      <pc:sldChg chg="modSp mod ord modTransition">
        <pc:chgData name="송우석" userId="78ad6456-1eba-4132-a483-55c90c53bc91" providerId="ADAL" clId="{A8FB3A68-E49E-4257-9137-0E65321AD295}" dt="2021-05-06T11:06:44.784" v="2156"/>
        <pc:sldMkLst>
          <pc:docMk/>
          <pc:sldMk cId="1177407440" sldId="315"/>
        </pc:sldMkLst>
        <pc:spChg chg="mod">
          <ac:chgData name="송우석" userId="78ad6456-1eba-4132-a483-55c90c53bc91" providerId="ADAL" clId="{A8FB3A68-E49E-4257-9137-0E65321AD295}" dt="2021-05-06T06:41:08.152" v="178" actId="1037"/>
          <ac:spMkLst>
            <pc:docMk/>
            <pc:sldMk cId="1177407440" sldId="315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42:00.678" v="185" actId="14100"/>
          <ac:spMkLst>
            <pc:docMk/>
            <pc:sldMk cId="1177407440" sldId="315"/>
            <ac:spMk id="3" creationId="{00000000-0000-0000-0000-000000000000}"/>
          </ac:spMkLst>
        </pc:sp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680558662" sldId="318"/>
        </pc:sldMkLst>
        <pc:spChg chg="mod">
          <ac:chgData name="송우석" userId="78ad6456-1eba-4132-a483-55c90c53bc91" providerId="ADAL" clId="{A8FB3A68-E49E-4257-9137-0E65321AD295}" dt="2021-05-06T06:38:05.065" v="119" actId="113"/>
          <ac:spMkLst>
            <pc:docMk/>
            <pc:sldMk cId="3680558662" sldId="318"/>
            <ac:spMk id="3" creationId="{0427F695-D862-4F51-818D-549A16D913CF}"/>
          </ac:spMkLst>
        </pc:spChg>
      </pc:sldChg>
      <pc:sldChg chg="modTransition">
        <pc:chgData name="송우석" userId="78ad6456-1eba-4132-a483-55c90c53bc91" providerId="ADAL" clId="{A8FB3A68-E49E-4257-9137-0E65321AD295}" dt="2021-05-06T11:06:44.784" v="2156"/>
        <pc:sldMkLst>
          <pc:docMk/>
          <pc:sldMk cId="214942213" sldId="319"/>
        </pc:sldMkLst>
      </pc:sldChg>
      <pc:sldChg chg="modSp mod ord modTransition">
        <pc:chgData name="송우석" userId="78ad6456-1eba-4132-a483-55c90c53bc91" providerId="ADAL" clId="{A8FB3A68-E49E-4257-9137-0E65321AD295}" dt="2021-05-06T11:06:44.784" v="2156"/>
        <pc:sldMkLst>
          <pc:docMk/>
          <pc:sldMk cId="3527173353" sldId="320"/>
        </pc:sldMkLst>
        <pc:spChg chg="mod">
          <ac:chgData name="송우석" userId="78ad6456-1eba-4132-a483-55c90c53bc91" providerId="ADAL" clId="{A8FB3A68-E49E-4257-9137-0E65321AD295}" dt="2021-05-06T06:43:34.741" v="203" actId="1036"/>
          <ac:spMkLst>
            <pc:docMk/>
            <pc:sldMk cId="3527173353" sldId="320"/>
            <ac:spMk id="2" creationId="{703AB906-91E1-493D-946D-9AC348798182}"/>
          </ac:spMkLst>
        </pc:sp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149154006" sldId="321"/>
        </pc:sldMkLst>
        <pc:spChg chg="del mod">
          <ac:chgData name="송우석" userId="78ad6456-1eba-4132-a483-55c90c53bc91" providerId="ADAL" clId="{A8FB3A68-E49E-4257-9137-0E65321AD295}" dt="2021-05-06T07:01:08.274" v="430" actId="478"/>
          <ac:spMkLst>
            <pc:docMk/>
            <pc:sldMk cId="3149154006" sldId="321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07:54.142" v="718" actId="20577"/>
          <ac:spMkLst>
            <pc:docMk/>
            <pc:sldMk cId="3149154006" sldId="321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11.053" v="433" actId="478"/>
          <ac:spMkLst>
            <pc:docMk/>
            <pc:sldMk cId="3149154006" sldId="321"/>
            <ac:spMk id="5" creationId="{A69A40B3-0E79-4823-8AE2-FC635BF3F72F}"/>
          </ac:spMkLst>
        </pc:spChg>
        <pc:spChg chg="add del mod">
          <ac:chgData name="송우석" userId="78ad6456-1eba-4132-a483-55c90c53bc91" providerId="ADAL" clId="{A8FB3A68-E49E-4257-9137-0E65321AD295}" dt="2021-05-06T07:01:09.713" v="432"/>
          <ac:spMkLst>
            <pc:docMk/>
            <pc:sldMk cId="3149154006" sldId="321"/>
            <ac:spMk id="6" creationId="{1B9E732F-6930-4999-AC43-AF00B9CCDDDC}"/>
          </ac:spMkLst>
        </pc:spChg>
        <pc:spChg chg="add del mod">
          <ac:chgData name="송우석" userId="78ad6456-1eba-4132-a483-55c90c53bc91" providerId="ADAL" clId="{A8FB3A68-E49E-4257-9137-0E65321AD295}" dt="2021-05-06T07:06:30.071" v="692" actId="478"/>
          <ac:spMkLst>
            <pc:docMk/>
            <pc:sldMk cId="3149154006" sldId="321"/>
            <ac:spMk id="7" creationId="{AED849BE-5A28-4550-9BE6-739EA5EEC42A}"/>
          </ac:spMkLst>
        </pc:spChg>
        <pc:spChg chg="add del mod">
          <ac:chgData name="송우석" userId="78ad6456-1eba-4132-a483-55c90c53bc91" providerId="ADAL" clId="{A8FB3A68-E49E-4257-9137-0E65321AD295}" dt="2021-05-06T07:06:33.221" v="694" actId="478"/>
          <ac:spMkLst>
            <pc:docMk/>
            <pc:sldMk cId="3149154006" sldId="321"/>
            <ac:spMk id="9" creationId="{4537DA70-9F79-4688-83D0-29DBA7EB5A9B}"/>
          </ac:spMkLst>
        </pc:spChg>
        <pc:spChg chg="add mod">
          <ac:chgData name="송우석" userId="78ad6456-1eba-4132-a483-55c90c53bc91" providerId="ADAL" clId="{A8FB3A68-E49E-4257-9137-0E65321AD295}" dt="2021-05-06T07:06:33.437" v="695"/>
          <ac:spMkLst>
            <pc:docMk/>
            <pc:sldMk cId="3149154006" sldId="321"/>
            <ac:spMk id="10" creationId="{553E384B-D0E1-4AA1-8DD6-F99A9084A206}"/>
          </ac:spMkLst>
        </pc:sp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481507613" sldId="322"/>
        </pc:sldMkLst>
        <pc:spChg chg="mod">
          <ac:chgData name="송우석" userId="78ad6456-1eba-4132-a483-55c90c53bc91" providerId="ADAL" clId="{A8FB3A68-E49E-4257-9137-0E65321AD295}" dt="2021-05-06T06:50:33.434" v="297" actId="1038"/>
          <ac:spMkLst>
            <pc:docMk/>
            <pc:sldMk cId="481507613" sldId="322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54:45.015" v="356" actId="255"/>
          <ac:spMkLst>
            <pc:docMk/>
            <pc:sldMk cId="481507613" sldId="322"/>
            <ac:spMk id="3" creationId="{00000000-0000-0000-0000-000000000000}"/>
          </ac:spMkLst>
        </pc:spChg>
        <pc:picChg chg="mod">
          <ac:chgData name="송우석" userId="78ad6456-1eba-4132-a483-55c90c53bc91" providerId="ADAL" clId="{A8FB3A68-E49E-4257-9137-0E65321AD295}" dt="2021-05-06T06:54:48.310" v="357" actId="1076"/>
          <ac:picMkLst>
            <pc:docMk/>
            <pc:sldMk cId="481507613" sldId="322"/>
            <ac:picMk id="8" creationId="{FC273F6B-5F6B-4FB1-8070-FA7CA0C7842B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31299950" sldId="324"/>
        </pc:sldMkLst>
        <pc:spChg chg="del">
          <ac:chgData name="송우석" userId="78ad6456-1eba-4132-a483-55c90c53bc91" providerId="ADAL" clId="{A8FB3A68-E49E-4257-9137-0E65321AD295}" dt="2021-05-06T07:01:41.606" v="444" actId="478"/>
          <ac:spMkLst>
            <pc:docMk/>
            <pc:sldMk cId="331299950" sldId="324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36:04.620" v="2083" actId="20577"/>
          <ac:spMkLst>
            <pc:docMk/>
            <pc:sldMk cId="331299950" sldId="324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42.881" v="445" actId="478"/>
          <ac:spMkLst>
            <pc:docMk/>
            <pc:sldMk cId="331299950" sldId="324"/>
            <ac:spMk id="5" creationId="{7AA7CC38-3FE7-4B35-B779-3B8BF9321414}"/>
          </ac:spMkLst>
        </pc:spChg>
        <pc:spChg chg="add mod">
          <ac:chgData name="송우석" userId="78ad6456-1eba-4132-a483-55c90c53bc91" providerId="ADAL" clId="{A8FB3A68-E49E-4257-9137-0E65321AD295}" dt="2021-05-06T07:01:46.521" v="455" actId="20577"/>
          <ac:spMkLst>
            <pc:docMk/>
            <pc:sldMk cId="331299950" sldId="324"/>
            <ac:spMk id="6" creationId="{B1552594-DF7B-47EA-8155-934953EDEC49}"/>
          </ac:spMkLst>
        </pc:spChg>
        <pc:picChg chg="add mod">
          <ac:chgData name="송우석" userId="78ad6456-1eba-4132-a483-55c90c53bc91" providerId="ADAL" clId="{A8FB3A68-E49E-4257-9137-0E65321AD295}" dt="2021-05-06T10:28:16.545" v="1295" actId="1076"/>
          <ac:picMkLst>
            <pc:docMk/>
            <pc:sldMk cId="331299950" sldId="324"/>
            <ac:picMk id="4" creationId="{D309128C-D94B-4C09-BFAF-75CB7C62B487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829330251" sldId="325"/>
        </pc:sldMkLst>
        <pc:spChg chg="del mod">
          <ac:chgData name="송우석" userId="78ad6456-1eba-4132-a483-55c90c53bc91" providerId="ADAL" clId="{A8FB3A68-E49E-4257-9137-0E65321AD295}" dt="2021-05-06T07:06:15.910" v="679" actId="478"/>
          <ac:spMkLst>
            <pc:docMk/>
            <pc:sldMk cId="3829330251" sldId="325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48:26.459" v="2122" actId="20577"/>
          <ac:spMkLst>
            <pc:docMk/>
            <pc:sldMk cId="3829330251" sldId="325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6:18.558" v="682" actId="478"/>
          <ac:spMkLst>
            <pc:docMk/>
            <pc:sldMk cId="3829330251" sldId="325"/>
            <ac:spMk id="5" creationId="{D6E54892-8F23-4603-8FC2-7E90DACE753F}"/>
          </ac:spMkLst>
        </pc:spChg>
        <pc:spChg chg="mod">
          <ac:chgData name="송우석" userId="78ad6456-1eba-4132-a483-55c90c53bc91" providerId="ADAL" clId="{A8FB3A68-E49E-4257-9137-0E65321AD295}" dt="2021-05-06T06:58:41.615" v="401" actId="1076"/>
          <ac:spMkLst>
            <pc:docMk/>
            <pc:sldMk cId="3829330251" sldId="325"/>
            <ac:spMk id="17" creationId="{E272138F-A24A-41CA-943D-0CED65BC1BBC}"/>
          </ac:spMkLst>
        </pc:spChg>
        <pc:spChg chg="mod">
          <ac:chgData name="송우석" userId="78ad6456-1eba-4132-a483-55c90c53bc91" providerId="ADAL" clId="{A8FB3A68-E49E-4257-9137-0E65321AD295}" dt="2021-05-06T06:58:31.830" v="398" actId="1076"/>
          <ac:spMkLst>
            <pc:docMk/>
            <pc:sldMk cId="3829330251" sldId="325"/>
            <ac:spMk id="18" creationId="{93B1A503-E52B-41ED-A984-E1C81CA11BD5}"/>
          </ac:spMkLst>
        </pc:spChg>
        <pc:spChg chg="mod">
          <ac:chgData name="송우석" userId="78ad6456-1eba-4132-a483-55c90c53bc91" providerId="ADAL" clId="{A8FB3A68-E49E-4257-9137-0E65321AD295}" dt="2021-05-06T06:58:37.862" v="400" actId="1076"/>
          <ac:spMkLst>
            <pc:docMk/>
            <pc:sldMk cId="3829330251" sldId="325"/>
            <ac:spMk id="19" creationId="{28B1D0A0-87CA-42B8-9418-B4FF7303DC2E}"/>
          </ac:spMkLst>
        </pc:spChg>
        <pc:spChg chg="mod">
          <ac:chgData name="송우석" userId="78ad6456-1eba-4132-a483-55c90c53bc91" providerId="ADAL" clId="{A8FB3A68-E49E-4257-9137-0E65321AD295}" dt="2021-05-06T06:59:08.093" v="406" actId="1076"/>
          <ac:spMkLst>
            <pc:docMk/>
            <pc:sldMk cId="3829330251" sldId="325"/>
            <ac:spMk id="21" creationId="{0FE679D8-A773-4151-87FA-5BD59C92F149}"/>
          </ac:spMkLst>
        </pc:spChg>
        <pc:spChg chg="mod">
          <ac:chgData name="송우석" userId="78ad6456-1eba-4132-a483-55c90c53bc91" providerId="ADAL" clId="{A8FB3A68-E49E-4257-9137-0E65321AD295}" dt="2021-05-06T06:59:18.009" v="408" actId="1076"/>
          <ac:spMkLst>
            <pc:docMk/>
            <pc:sldMk cId="3829330251" sldId="325"/>
            <ac:spMk id="22" creationId="{A91B9BC7-5055-493E-889C-62D1CEFB06C1}"/>
          </ac:spMkLst>
        </pc:spChg>
        <pc:spChg chg="mod">
          <ac:chgData name="송우석" userId="78ad6456-1eba-4132-a483-55c90c53bc91" providerId="ADAL" clId="{A8FB3A68-E49E-4257-9137-0E65321AD295}" dt="2021-05-06T06:59:38.312" v="417" actId="1076"/>
          <ac:spMkLst>
            <pc:docMk/>
            <pc:sldMk cId="3829330251" sldId="325"/>
            <ac:spMk id="23" creationId="{CBAA2029-B475-4B52-BDDF-60D0DB09AC45}"/>
          </ac:spMkLst>
        </pc:spChg>
        <pc:spChg chg="add del mod">
          <ac:chgData name="송우석" userId="78ad6456-1eba-4132-a483-55c90c53bc91" providerId="ADAL" clId="{A8FB3A68-E49E-4257-9137-0E65321AD295}" dt="2021-05-06T07:06:16.757" v="681"/>
          <ac:spMkLst>
            <pc:docMk/>
            <pc:sldMk cId="3829330251" sldId="325"/>
            <ac:spMk id="25" creationId="{229043BD-AC3C-4470-8175-CB25CCA43E77}"/>
          </ac:spMkLst>
        </pc:spChg>
        <pc:spChg chg="add mod">
          <ac:chgData name="송우석" userId="78ad6456-1eba-4132-a483-55c90c53bc91" providerId="ADAL" clId="{A8FB3A68-E49E-4257-9137-0E65321AD295}" dt="2021-05-06T07:06:21.259" v="691" actId="20577"/>
          <ac:spMkLst>
            <pc:docMk/>
            <pc:sldMk cId="3829330251" sldId="325"/>
            <ac:spMk id="27" creationId="{EA6B73AB-5DC6-4AA4-A94C-3880591254FD}"/>
          </ac:spMkLst>
        </pc:spChg>
        <pc:picChg chg="mod">
          <ac:chgData name="송우석" userId="78ad6456-1eba-4132-a483-55c90c53bc91" providerId="ADAL" clId="{A8FB3A68-E49E-4257-9137-0E65321AD295}" dt="2021-05-06T06:58:48.774" v="403" actId="1076"/>
          <ac:picMkLst>
            <pc:docMk/>
            <pc:sldMk cId="3829330251" sldId="325"/>
            <ac:picMk id="34" creationId="{41A477F0-689A-477C-9D87-22A0D5236ED8}"/>
          </ac:picMkLst>
        </pc:picChg>
        <pc:picChg chg="mod">
          <ac:chgData name="송우석" userId="78ad6456-1eba-4132-a483-55c90c53bc91" providerId="ADAL" clId="{A8FB3A68-E49E-4257-9137-0E65321AD295}" dt="2021-05-06T06:58:56.161" v="405" actId="14100"/>
          <ac:picMkLst>
            <pc:docMk/>
            <pc:sldMk cId="3829330251" sldId="325"/>
            <ac:picMk id="36" creationId="{CAB89CFD-7B36-4897-8C14-481BEF677257}"/>
          </ac:picMkLst>
        </pc:picChg>
        <pc:picChg chg="mod">
          <ac:chgData name="송우석" userId="78ad6456-1eba-4132-a483-55c90c53bc91" providerId="ADAL" clId="{A8FB3A68-E49E-4257-9137-0E65321AD295}" dt="2021-05-06T06:58:45.991" v="402" actId="1076"/>
          <ac:picMkLst>
            <pc:docMk/>
            <pc:sldMk cId="3829330251" sldId="325"/>
            <ac:picMk id="38" creationId="{36B93A51-2E9A-4A55-8FA3-6786DB31567D}"/>
          </ac:picMkLst>
        </pc:picChg>
        <pc:cxnChg chg="mod">
          <ac:chgData name="송우석" userId="78ad6456-1eba-4132-a483-55c90c53bc91" providerId="ADAL" clId="{A8FB3A68-E49E-4257-9137-0E65321AD295}" dt="2021-05-06T06:59:10.196" v="407" actId="1076"/>
          <ac:cxnSpMkLst>
            <pc:docMk/>
            <pc:sldMk cId="3829330251" sldId="325"/>
            <ac:cxnSpMk id="14" creationId="{9B518AC8-D8F2-440A-9FC7-A10CB36C0E4E}"/>
          </ac:cxnSpMkLst>
        </pc:cxnChg>
        <pc:cxnChg chg="mod">
          <ac:chgData name="송우석" userId="78ad6456-1eba-4132-a483-55c90c53bc91" providerId="ADAL" clId="{A8FB3A68-E49E-4257-9137-0E65321AD295}" dt="2021-05-06T06:59:25.647" v="410" actId="1076"/>
          <ac:cxnSpMkLst>
            <pc:docMk/>
            <pc:sldMk cId="3829330251" sldId="325"/>
            <ac:cxnSpMk id="28" creationId="{69F1103D-7CAB-4448-8AF7-1126CDCC3DC0}"/>
          </ac:cxnSpMkLst>
        </pc:cxnChg>
        <pc:cxnChg chg="mod">
          <ac:chgData name="송우석" userId="78ad6456-1eba-4132-a483-55c90c53bc91" providerId="ADAL" clId="{A8FB3A68-E49E-4257-9137-0E65321AD295}" dt="2021-05-06T06:59:35.074" v="416" actId="1076"/>
          <ac:cxnSpMkLst>
            <pc:docMk/>
            <pc:sldMk cId="3829330251" sldId="325"/>
            <ac:cxnSpMk id="29" creationId="{D79C5B14-B96A-4FA5-BFF3-0231D91A4829}"/>
          </ac:cxnSpMkLst>
        </pc:cxnChg>
        <pc:cxnChg chg="mod">
          <ac:chgData name="송우석" userId="78ad6456-1eba-4132-a483-55c90c53bc91" providerId="ADAL" clId="{A8FB3A68-E49E-4257-9137-0E65321AD295}" dt="2021-05-06T06:59:43.868" v="419" actId="1076"/>
          <ac:cxnSpMkLst>
            <pc:docMk/>
            <pc:sldMk cId="3829330251" sldId="325"/>
            <ac:cxnSpMk id="30" creationId="{DE71B881-0BE8-48C9-996F-4BA90E574047}"/>
          </ac:cxnSpMkLst>
        </pc:cxnChg>
        <pc:cxnChg chg="mod">
          <ac:chgData name="송우석" userId="78ad6456-1eba-4132-a483-55c90c53bc91" providerId="ADAL" clId="{A8FB3A68-E49E-4257-9137-0E65321AD295}" dt="2021-05-06T06:59:42.171" v="418" actId="1076"/>
          <ac:cxnSpMkLst>
            <pc:docMk/>
            <pc:sldMk cId="3829330251" sldId="325"/>
            <ac:cxnSpMk id="31" creationId="{9A74D8FB-84C7-4DEE-B041-05AD505DFDFF}"/>
          </ac:cxnSpMkLst>
        </pc:cxnChg>
        <pc:cxnChg chg="mod">
          <ac:chgData name="송우석" userId="78ad6456-1eba-4132-a483-55c90c53bc91" providerId="ADAL" clId="{A8FB3A68-E49E-4257-9137-0E65321AD295}" dt="2021-05-06T06:59:45.498" v="420" actId="1076"/>
          <ac:cxnSpMkLst>
            <pc:docMk/>
            <pc:sldMk cId="3829330251" sldId="325"/>
            <ac:cxnSpMk id="32" creationId="{21D81526-C684-4F11-83B9-951652DE97B2}"/>
          </ac:cxnSpMkLst>
        </pc:cxn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014208648" sldId="326"/>
        </pc:sldMkLst>
        <pc:spChg chg="mod">
          <ac:chgData name="송우석" userId="78ad6456-1eba-4132-a483-55c90c53bc91" providerId="ADAL" clId="{A8FB3A68-E49E-4257-9137-0E65321AD295}" dt="2021-05-06T06:56:43.709" v="378" actId="1036"/>
          <ac:spMkLst>
            <pc:docMk/>
            <pc:sldMk cId="3014208648" sldId="326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10:49:18.014" v="2125" actId="20577"/>
          <ac:spMkLst>
            <pc:docMk/>
            <pc:sldMk cId="3014208648" sldId="326"/>
            <ac:spMk id="3" creationId="{00000000-0000-0000-0000-000000000000}"/>
          </ac:spMkLst>
        </pc:sp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27769973" sldId="327"/>
        </pc:sldMkLst>
        <pc:spChg chg="del">
          <ac:chgData name="송우석" userId="78ad6456-1eba-4132-a483-55c90c53bc91" providerId="ADAL" clId="{A8FB3A68-E49E-4257-9137-0E65321AD295}" dt="2021-05-06T07:03:59.733" v="556" actId="478"/>
          <ac:spMkLst>
            <pc:docMk/>
            <pc:sldMk cId="327769973" sldId="327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1:01:44.044" v="2150" actId="20577"/>
          <ac:spMkLst>
            <pc:docMk/>
            <pc:sldMk cId="327769973" sldId="327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4:01.436" v="559" actId="478"/>
          <ac:spMkLst>
            <pc:docMk/>
            <pc:sldMk cId="327769973" sldId="327"/>
            <ac:spMk id="5" creationId="{F8ED95CB-F0A0-4713-9C1B-DAC5A3D72F9C}"/>
          </ac:spMkLst>
        </pc:spChg>
        <pc:spChg chg="add del mod">
          <ac:chgData name="송우석" userId="78ad6456-1eba-4132-a483-55c90c53bc91" providerId="ADAL" clId="{A8FB3A68-E49E-4257-9137-0E65321AD295}" dt="2021-05-06T07:04:00.607" v="558"/>
          <ac:spMkLst>
            <pc:docMk/>
            <pc:sldMk cId="327769973" sldId="327"/>
            <ac:spMk id="6" creationId="{E0880427-EF44-4F10-A5D0-D8D423E9763D}"/>
          </ac:spMkLst>
        </pc:spChg>
        <pc:spChg chg="add mod">
          <ac:chgData name="송우석" userId="78ad6456-1eba-4132-a483-55c90c53bc91" providerId="ADAL" clId="{A8FB3A68-E49E-4257-9137-0E65321AD295}" dt="2021-05-06T07:04:09.241" v="578" actId="20577"/>
          <ac:spMkLst>
            <pc:docMk/>
            <pc:sldMk cId="327769973" sldId="327"/>
            <ac:spMk id="7" creationId="{08D04904-D3A3-46AE-9C9E-D72EC7D8A64E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27769973" sldId="327"/>
            <ac:picMk id="2" creationId="{E0659992-ABAC-445C-80B1-0AB58978DA0F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1074307984" sldId="329"/>
        </pc:sldMkLst>
        <pc:spChg chg="del mod">
          <ac:chgData name="송우석" userId="78ad6456-1eba-4132-a483-55c90c53bc91" providerId="ADAL" clId="{A8FB3A68-E49E-4257-9137-0E65321AD295}" dt="2021-05-06T07:05:32.509" v="660" actId="478"/>
          <ac:spMkLst>
            <pc:docMk/>
            <pc:sldMk cId="1074307984" sldId="329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49:42.223" v="288" actId="1036"/>
          <ac:spMkLst>
            <pc:docMk/>
            <pc:sldMk cId="1074307984" sldId="329"/>
            <ac:spMk id="3" creationId="{00000000-0000-0000-0000-000000000000}"/>
          </ac:spMkLst>
        </pc:spChg>
        <pc:spChg chg="add del mod">
          <ac:chgData name="송우석" userId="78ad6456-1eba-4132-a483-55c90c53bc91" providerId="ADAL" clId="{A8FB3A68-E49E-4257-9137-0E65321AD295}" dt="2021-05-06T07:05:35.078" v="665" actId="478"/>
          <ac:spMkLst>
            <pc:docMk/>
            <pc:sldMk cId="1074307984" sldId="329"/>
            <ac:spMk id="6" creationId="{C6C469A8-77E4-4151-B511-7A62890088C9}"/>
          </ac:spMkLst>
        </pc:spChg>
        <pc:spChg chg="add del mod">
          <ac:chgData name="송우석" userId="78ad6456-1eba-4132-a483-55c90c53bc91" providerId="ADAL" clId="{A8FB3A68-E49E-4257-9137-0E65321AD295}" dt="2021-05-06T07:05:33.459" v="664"/>
          <ac:spMkLst>
            <pc:docMk/>
            <pc:sldMk cId="1074307984" sldId="329"/>
            <ac:spMk id="7" creationId="{CFAEC971-DF73-413E-BB41-C9C105E60590}"/>
          </ac:spMkLst>
        </pc:spChg>
        <pc:spChg chg="add mod">
          <ac:chgData name="송우석" userId="78ad6456-1eba-4132-a483-55c90c53bc91" providerId="ADAL" clId="{A8FB3A68-E49E-4257-9137-0E65321AD295}" dt="2021-05-06T07:05:59.722" v="678" actId="255"/>
          <ac:spMkLst>
            <pc:docMk/>
            <pc:sldMk cId="1074307984" sldId="329"/>
            <ac:spMk id="8" creationId="{22E384A1-6F56-419B-AE1F-52C34D79F90D}"/>
          </ac:spMkLst>
        </pc:spChg>
        <pc:graphicFrameChg chg="mod modGraphic">
          <ac:chgData name="송우석" userId="78ad6456-1eba-4132-a483-55c90c53bc91" providerId="ADAL" clId="{A8FB3A68-E49E-4257-9137-0E65321AD295}" dt="2021-05-06T06:49:08.421" v="273" actId="1076"/>
          <ac:graphicFrameMkLst>
            <pc:docMk/>
            <pc:sldMk cId="1074307984" sldId="329"/>
            <ac:graphicFrameMk id="4" creationId="{FD8D7FB9-FC07-4200-8E1E-6EDEACCC15D6}"/>
          </ac:graphicFrameMkLst>
        </pc:graphicFrameChg>
      </pc:sldChg>
      <pc:sldChg chg="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866684616" sldId="330"/>
        </pc:sldMkLst>
        <pc:spChg chg="mod">
          <ac:chgData name="송우석" userId="78ad6456-1eba-4132-a483-55c90c53bc91" providerId="ADAL" clId="{A8FB3A68-E49E-4257-9137-0E65321AD295}" dt="2021-05-06T06:50:50.342" v="307" actId="1036"/>
          <ac:spMkLst>
            <pc:docMk/>
            <pc:sldMk cId="3866684616" sldId="330"/>
            <ac:spMk id="2" creationId="{00000000-0000-0000-0000-000000000000}"/>
          </ac:spMkLst>
        </pc:spChg>
        <pc:spChg chg="mod">
          <ac:chgData name="송우석" userId="78ad6456-1eba-4132-a483-55c90c53bc91" providerId="ADAL" clId="{A8FB3A68-E49E-4257-9137-0E65321AD295}" dt="2021-05-06T06:52:10.861" v="332" actId="20577"/>
          <ac:spMkLst>
            <pc:docMk/>
            <pc:sldMk cId="3866684616" sldId="330"/>
            <ac:spMk id="3" creationId="{00000000-0000-0000-0000-000000000000}"/>
          </ac:spMkLst>
        </pc:spChg>
        <pc:picChg chg="mod">
          <ac:chgData name="송우석" userId="78ad6456-1eba-4132-a483-55c90c53bc91" providerId="ADAL" clId="{A8FB3A68-E49E-4257-9137-0E65321AD295}" dt="2021-05-06T06:52:14.614" v="333" actId="1076"/>
          <ac:picMkLst>
            <pc:docMk/>
            <pc:sldMk cId="3866684616" sldId="330"/>
            <ac:picMk id="5" creationId="{BFF9B9D7-8008-4727-9BAA-6F485A4E78FE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1276907500" sldId="331"/>
        </pc:sldMkLst>
        <pc:spChg chg="del">
          <ac:chgData name="송우석" userId="78ad6456-1eba-4132-a483-55c90c53bc91" providerId="ADAL" clId="{A8FB3A68-E49E-4257-9137-0E65321AD295}" dt="2021-05-06T07:01:54.232" v="456" actId="478"/>
          <ac:spMkLst>
            <pc:docMk/>
            <pc:sldMk cId="1276907500" sldId="331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13:23.903" v="782" actId="1036"/>
          <ac:spMkLst>
            <pc:docMk/>
            <pc:sldMk cId="1276907500" sldId="331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56.400" v="457" actId="478"/>
          <ac:spMkLst>
            <pc:docMk/>
            <pc:sldMk cId="1276907500" sldId="331"/>
            <ac:spMk id="5" creationId="{196CB429-0B09-4C63-A340-4812F6210975}"/>
          </ac:spMkLst>
        </pc:spChg>
        <pc:spChg chg="add mod">
          <ac:chgData name="송우석" userId="78ad6456-1eba-4132-a483-55c90c53bc91" providerId="ADAL" clId="{A8FB3A68-E49E-4257-9137-0E65321AD295}" dt="2021-05-06T07:02:17.543" v="475" actId="20577"/>
          <ac:spMkLst>
            <pc:docMk/>
            <pc:sldMk cId="1276907500" sldId="331"/>
            <ac:spMk id="12" creationId="{99804651-58BF-45B2-AE20-9AABD45C5D3D}"/>
          </ac:spMkLst>
        </pc:spChg>
        <pc:spChg chg="mod">
          <ac:chgData name="송우석" userId="78ad6456-1eba-4132-a483-55c90c53bc91" providerId="ADAL" clId="{A8FB3A68-E49E-4257-9137-0E65321AD295}" dt="2021-05-06T07:12:24.826" v="762" actId="255"/>
          <ac:spMkLst>
            <pc:docMk/>
            <pc:sldMk cId="1276907500" sldId="331"/>
            <ac:spMk id="16" creationId="{51857F0E-73C1-417F-A3CC-DDE9AD0082E1}"/>
          </ac:spMkLst>
        </pc:spChg>
        <pc:picChg chg="mod">
          <ac:chgData name="송우석" userId="78ad6456-1eba-4132-a483-55c90c53bc91" providerId="ADAL" clId="{A8FB3A68-E49E-4257-9137-0E65321AD295}" dt="2021-05-06T07:15:25.861" v="840" actId="14100"/>
          <ac:picMkLst>
            <pc:docMk/>
            <pc:sldMk cId="1276907500" sldId="331"/>
            <ac:picMk id="7" creationId="{9B1EE202-518E-4AE2-9CEC-8B4EB3FABC91}"/>
          </ac:picMkLst>
        </pc:picChg>
        <pc:picChg chg="mod">
          <ac:chgData name="송우석" userId="78ad6456-1eba-4132-a483-55c90c53bc91" providerId="ADAL" clId="{A8FB3A68-E49E-4257-9137-0E65321AD295}" dt="2021-05-06T07:15:25.861" v="840" actId="14100"/>
          <ac:picMkLst>
            <pc:docMk/>
            <pc:sldMk cId="1276907500" sldId="331"/>
            <ac:picMk id="9" creationId="{958AAE60-A74D-4813-8D6F-FFAADBBFC82E}"/>
          </ac:picMkLst>
        </pc:picChg>
        <pc:picChg chg="mod">
          <ac:chgData name="송우석" userId="78ad6456-1eba-4132-a483-55c90c53bc91" providerId="ADAL" clId="{A8FB3A68-E49E-4257-9137-0E65321AD295}" dt="2021-05-06T07:15:25.861" v="840" actId="14100"/>
          <ac:picMkLst>
            <pc:docMk/>
            <pc:sldMk cId="1276907500" sldId="331"/>
            <ac:picMk id="11" creationId="{B0E88D54-AA3F-4AF5-9A1E-FD3855A077C7}"/>
          </ac:picMkLst>
        </pc:picChg>
        <pc:picChg chg="mod">
          <ac:chgData name="송우석" userId="78ad6456-1eba-4132-a483-55c90c53bc91" providerId="ADAL" clId="{A8FB3A68-E49E-4257-9137-0E65321AD295}" dt="2021-05-06T07:15:25.861" v="840" actId="14100"/>
          <ac:picMkLst>
            <pc:docMk/>
            <pc:sldMk cId="1276907500" sldId="331"/>
            <ac:picMk id="13" creationId="{4EFF7CDA-7114-4976-BC7D-CD12E4A8FB48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654282868" sldId="332"/>
        </pc:sldMkLst>
        <pc:spChg chg="del">
          <ac:chgData name="송우석" userId="78ad6456-1eba-4132-a483-55c90c53bc91" providerId="ADAL" clId="{A8FB3A68-E49E-4257-9137-0E65321AD295}" dt="2021-05-06T07:03:27.602" v="521" actId="478"/>
          <ac:spMkLst>
            <pc:docMk/>
            <pc:sldMk cId="3654282868" sldId="332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2:55.652" v="1123" actId="12"/>
          <ac:spMkLst>
            <pc:docMk/>
            <pc:sldMk cId="3654282868" sldId="332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30.327" v="524"/>
          <ac:spMkLst>
            <pc:docMk/>
            <pc:sldMk cId="3654282868" sldId="332"/>
            <ac:spMk id="6" creationId="{EF2B6533-4D7D-4B50-BDFB-C17B6A2B3167}"/>
          </ac:spMkLst>
        </pc:spChg>
        <pc:spChg chg="mod">
          <ac:chgData name="송우석" userId="78ad6456-1eba-4132-a483-55c90c53bc91" providerId="ADAL" clId="{A8FB3A68-E49E-4257-9137-0E65321AD295}" dt="2021-05-06T10:22:59.663" v="1132" actId="1036"/>
          <ac:spMkLst>
            <pc:docMk/>
            <pc:sldMk cId="3654282868" sldId="332"/>
            <ac:spMk id="9" creationId="{7451B79F-9A32-41EC-8331-647029EACF0A}"/>
          </ac:spMkLst>
        </pc:spChg>
        <pc:spChg chg="add del mod">
          <ac:chgData name="송우석" userId="78ad6456-1eba-4132-a483-55c90c53bc91" providerId="ADAL" clId="{A8FB3A68-E49E-4257-9137-0E65321AD295}" dt="2021-05-06T07:03:29.730" v="523"/>
          <ac:spMkLst>
            <pc:docMk/>
            <pc:sldMk cId="3654282868" sldId="332"/>
            <ac:spMk id="11" creationId="{EC443E0E-9954-4B7C-AF96-21C60B1DB8F5}"/>
          </ac:spMkLst>
        </pc:spChg>
        <pc:spChg chg="add mod">
          <ac:chgData name="송우석" userId="78ad6456-1eba-4132-a483-55c90c53bc91" providerId="ADAL" clId="{A8FB3A68-E49E-4257-9137-0E65321AD295}" dt="2021-05-06T07:03:30.327" v="524"/>
          <ac:spMkLst>
            <pc:docMk/>
            <pc:sldMk cId="3654282868" sldId="332"/>
            <ac:spMk id="13" creationId="{3BE3CB9E-DB8C-4A75-B772-09005E72058B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654282868" sldId="332"/>
            <ac:picMk id="2" creationId="{947EEADB-2679-4E06-9C54-410D5F22F31F}"/>
          </ac:picMkLst>
        </pc:picChg>
        <pc:picChg chg="mod">
          <ac:chgData name="송우석" userId="78ad6456-1eba-4132-a483-55c90c53bc91" providerId="ADAL" clId="{A8FB3A68-E49E-4257-9137-0E65321AD295}" dt="2021-05-06T10:23:02.444" v="1137" actId="1036"/>
          <ac:picMkLst>
            <pc:docMk/>
            <pc:sldMk cId="3654282868" sldId="332"/>
            <ac:picMk id="5" creationId="{8CE410A3-AC97-4BD5-9420-7D94B8D46B56}"/>
          </ac:picMkLst>
        </pc:picChg>
        <pc:picChg chg="mod">
          <ac:chgData name="송우석" userId="78ad6456-1eba-4132-a483-55c90c53bc91" providerId="ADAL" clId="{A8FB3A68-E49E-4257-9137-0E65321AD295}" dt="2021-05-06T10:23:02.444" v="1137" actId="1036"/>
          <ac:picMkLst>
            <pc:docMk/>
            <pc:sldMk cId="3654282868" sldId="332"/>
            <ac:picMk id="8" creationId="{73EE6FE3-8F5D-43B3-8F7D-7E0BA253DBFA}"/>
          </ac:picMkLst>
        </pc:picChg>
        <pc:picChg chg="mod">
          <ac:chgData name="송우석" userId="78ad6456-1eba-4132-a483-55c90c53bc91" providerId="ADAL" clId="{A8FB3A68-E49E-4257-9137-0E65321AD295}" dt="2021-05-06T10:23:02.444" v="1137" actId="1036"/>
          <ac:picMkLst>
            <pc:docMk/>
            <pc:sldMk cId="3654282868" sldId="332"/>
            <ac:picMk id="12" creationId="{AAAF19A5-4113-4F62-B406-153B065C0F53}"/>
          </ac:picMkLst>
        </pc:picChg>
        <pc:picChg chg="mod">
          <ac:chgData name="송우석" userId="78ad6456-1eba-4132-a483-55c90c53bc91" providerId="ADAL" clId="{A8FB3A68-E49E-4257-9137-0E65321AD295}" dt="2021-05-06T10:23:02.444" v="1137" actId="1036"/>
          <ac:picMkLst>
            <pc:docMk/>
            <pc:sldMk cId="3654282868" sldId="332"/>
            <ac:picMk id="15" creationId="{8FC7AD15-7094-4D3C-A718-894478EBF94B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200581334" sldId="335"/>
        </pc:sldMkLst>
        <pc:spChg chg="del">
          <ac:chgData name="송우석" userId="78ad6456-1eba-4132-a483-55c90c53bc91" providerId="ADAL" clId="{A8FB3A68-E49E-4257-9137-0E65321AD295}" dt="2021-05-06T07:01:24.193" v="435" actId="478"/>
          <ac:spMkLst>
            <pc:docMk/>
            <pc:sldMk cId="200581334" sldId="335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08:13.977" v="721" actId="1036"/>
          <ac:spMkLst>
            <pc:docMk/>
            <pc:sldMk cId="200581334" sldId="335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25.407" v="436" actId="478"/>
          <ac:spMkLst>
            <pc:docMk/>
            <pc:sldMk cId="200581334" sldId="335"/>
            <ac:spMk id="5" creationId="{A2A20833-CCB1-493D-A53A-A6702C6725FF}"/>
          </ac:spMkLst>
        </pc:spChg>
        <pc:spChg chg="add mod">
          <ac:chgData name="송우석" userId="78ad6456-1eba-4132-a483-55c90c53bc91" providerId="ADAL" clId="{A8FB3A68-E49E-4257-9137-0E65321AD295}" dt="2021-05-06T07:01:25.738" v="437"/>
          <ac:spMkLst>
            <pc:docMk/>
            <pc:sldMk cId="200581334" sldId="335"/>
            <ac:spMk id="11" creationId="{3EA65C9A-040D-448F-82C0-DF4D11ABD2F6}"/>
          </ac:spMkLst>
        </pc:sp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3053716063" sldId="336"/>
        </pc:sldMkLst>
        <pc:spChg chg="del">
          <ac:chgData name="송우석" userId="78ad6456-1eba-4132-a483-55c90c53bc91" providerId="ADAL" clId="{A8FB3A68-E49E-4257-9137-0E65321AD295}" dt="2021-05-06T07:01:30.447" v="438" actId="478"/>
          <ac:spMkLst>
            <pc:docMk/>
            <pc:sldMk cId="3053716063" sldId="336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08:48.534" v="725" actId="1036"/>
          <ac:spMkLst>
            <pc:docMk/>
            <pc:sldMk cId="3053716063" sldId="336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32.111" v="439" actId="478"/>
          <ac:spMkLst>
            <pc:docMk/>
            <pc:sldMk cId="3053716063" sldId="336"/>
            <ac:spMk id="7" creationId="{C12CF425-DD4C-4223-9EDB-955B04586EE2}"/>
          </ac:spMkLst>
        </pc:spChg>
        <pc:spChg chg="add mod">
          <ac:chgData name="송우석" userId="78ad6456-1eba-4132-a483-55c90c53bc91" providerId="ADAL" clId="{A8FB3A68-E49E-4257-9137-0E65321AD295}" dt="2021-05-06T07:01:32.560" v="440"/>
          <ac:spMkLst>
            <pc:docMk/>
            <pc:sldMk cId="3053716063" sldId="336"/>
            <ac:spMk id="10" creationId="{22C2AF4F-43A5-406E-B800-4A78788CE28E}"/>
          </ac:spMkLst>
        </pc:spChg>
        <pc:picChg chg="mod">
          <ac:chgData name="송우석" userId="78ad6456-1eba-4132-a483-55c90c53bc91" providerId="ADAL" clId="{A8FB3A68-E49E-4257-9137-0E65321AD295}" dt="2021-05-06T07:09:37.743" v="730" actId="1076"/>
          <ac:picMkLst>
            <pc:docMk/>
            <pc:sldMk cId="3053716063" sldId="336"/>
            <ac:picMk id="4" creationId="{9BD4A516-B324-4136-94BF-1B34A323FFC3}"/>
          </ac:picMkLst>
        </pc:picChg>
        <pc:picChg chg="mod">
          <ac:chgData name="송우석" userId="78ad6456-1eba-4132-a483-55c90c53bc91" providerId="ADAL" clId="{A8FB3A68-E49E-4257-9137-0E65321AD295}" dt="2021-05-06T07:09:38.704" v="731" actId="1076"/>
          <ac:picMkLst>
            <pc:docMk/>
            <pc:sldMk cId="3053716063" sldId="336"/>
            <ac:picMk id="5" creationId="{40EA6B21-0A02-4935-A81D-B3524A2ED362}"/>
          </ac:picMkLst>
        </pc:picChg>
        <pc:picChg chg="mod">
          <ac:chgData name="송우석" userId="78ad6456-1eba-4132-a483-55c90c53bc91" providerId="ADAL" clId="{A8FB3A68-E49E-4257-9137-0E65321AD295}" dt="2021-05-06T07:09:39.798" v="732" actId="1076"/>
          <ac:picMkLst>
            <pc:docMk/>
            <pc:sldMk cId="3053716063" sldId="336"/>
            <ac:picMk id="9" creationId="{55551171-1013-4CD8-824B-955AAAF803D9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2959768175" sldId="337"/>
        </pc:sldMkLst>
        <pc:spChg chg="del">
          <ac:chgData name="송우석" userId="78ad6456-1eba-4132-a483-55c90c53bc91" providerId="ADAL" clId="{A8FB3A68-E49E-4257-9137-0E65321AD295}" dt="2021-05-06T07:01:36.277" v="441" actId="478"/>
          <ac:spMkLst>
            <pc:docMk/>
            <pc:sldMk cId="2959768175" sldId="337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10:25.243" v="735" actId="1036"/>
          <ac:spMkLst>
            <pc:docMk/>
            <pc:sldMk cId="2959768175" sldId="337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1:37.760" v="442" actId="478"/>
          <ac:spMkLst>
            <pc:docMk/>
            <pc:sldMk cId="2959768175" sldId="337"/>
            <ac:spMk id="8" creationId="{A892A193-203C-41C8-8428-3AE2187999C2}"/>
          </ac:spMkLst>
        </pc:spChg>
        <pc:spChg chg="add mod">
          <ac:chgData name="송우석" userId="78ad6456-1eba-4132-a483-55c90c53bc91" providerId="ADAL" clId="{A8FB3A68-E49E-4257-9137-0E65321AD295}" dt="2021-05-06T07:01:37.986" v="443"/>
          <ac:spMkLst>
            <pc:docMk/>
            <pc:sldMk cId="2959768175" sldId="337"/>
            <ac:spMk id="9" creationId="{51937938-31FC-40D3-94F6-B09C5857942A}"/>
          </ac:spMkLst>
        </pc:spChg>
        <pc:picChg chg="mod">
          <ac:chgData name="송우석" userId="78ad6456-1eba-4132-a483-55c90c53bc91" providerId="ADAL" clId="{A8FB3A68-E49E-4257-9137-0E65321AD295}" dt="2021-05-06T10:38:19.325" v="2084" actId="1038"/>
          <ac:picMkLst>
            <pc:docMk/>
            <pc:sldMk cId="2959768175" sldId="337"/>
            <ac:picMk id="4" creationId="{3ACE18DF-176C-49C7-B1EA-C61BF5291E6B}"/>
          </ac:picMkLst>
        </pc:picChg>
        <pc:picChg chg="mod">
          <ac:chgData name="송우석" userId="78ad6456-1eba-4132-a483-55c90c53bc91" providerId="ADAL" clId="{A8FB3A68-E49E-4257-9137-0E65321AD295}" dt="2021-05-06T10:38:19.811" v="2085" actId="1038"/>
          <ac:picMkLst>
            <pc:docMk/>
            <pc:sldMk cId="2959768175" sldId="337"/>
            <ac:picMk id="5" creationId="{C6946A6F-9547-41BC-B4EF-A32BCF265F99}"/>
          </ac:picMkLst>
        </pc:picChg>
        <pc:picChg chg="mod">
          <ac:chgData name="송우석" userId="78ad6456-1eba-4132-a483-55c90c53bc91" providerId="ADAL" clId="{A8FB3A68-E49E-4257-9137-0E65321AD295}" dt="2021-05-06T10:38:32.024" v="2087" actId="1038"/>
          <ac:picMkLst>
            <pc:docMk/>
            <pc:sldMk cId="2959768175" sldId="337"/>
            <ac:picMk id="6" creationId="{ED7F999B-BAAD-4DEA-A3CF-45D448B09E73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70945365" sldId="338"/>
        </pc:sldMkLst>
        <pc:spChg chg="del">
          <ac:chgData name="송우석" userId="78ad6456-1eba-4132-a483-55c90c53bc91" providerId="ADAL" clId="{A8FB3A68-E49E-4257-9137-0E65321AD295}" dt="2021-05-06T07:03:03.123" v="505" actId="478"/>
          <ac:spMkLst>
            <pc:docMk/>
            <pc:sldMk cId="270945365" sldId="338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0:48.640" v="1050" actId="12"/>
          <ac:spMkLst>
            <pc:docMk/>
            <pc:sldMk cId="270945365" sldId="338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04.434" v="506" actId="478"/>
          <ac:spMkLst>
            <pc:docMk/>
            <pc:sldMk cId="270945365" sldId="338"/>
            <ac:spMk id="5" creationId="{9C71482D-B574-428D-88D0-EA254010AB8E}"/>
          </ac:spMkLst>
        </pc:spChg>
        <pc:spChg chg="mod">
          <ac:chgData name="송우석" userId="78ad6456-1eba-4132-a483-55c90c53bc91" providerId="ADAL" clId="{A8FB3A68-E49E-4257-9137-0E65321AD295}" dt="2021-05-06T10:21:01.640" v="1053" actId="1035"/>
          <ac:spMkLst>
            <pc:docMk/>
            <pc:sldMk cId="270945365" sldId="338"/>
            <ac:spMk id="13" creationId="{41ECA811-09DD-4D00-AFE9-860A5555A42A}"/>
          </ac:spMkLst>
        </pc:spChg>
        <pc:spChg chg="add mod">
          <ac:chgData name="송우석" userId="78ad6456-1eba-4132-a483-55c90c53bc91" providerId="ADAL" clId="{A8FB3A68-E49E-4257-9137-0E65321AD295}" dt="2021-05-06T07:03:04.672" v="507"/>
          <ac:spMkLst>
            <pc:docMk/>
            <pc:sldMk cId="270945365" sldId="338"/>
            <ac:spMk id="14" creationId="{11C5216D-88D7-486A-B0B0-0AE74560108E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70945365" sldId="338"/>
            <ac:picMk id="2" creationId="{5332E7E6-104E-4611-89BC-71DE2EBE767B}"/>
          </ac:picMkLst>
        </pc:picChg>
        <pc:picChg chg="mod">
          <ac:chgData name="송우석" userId="78ad6456-1eba-4132-a483-55c90c53bc91" providerId="ADAL" clId="{A8FB3A68-E49E-4257-9137-0E65321AD295}" dt="2021-05-06T10:20:55.636" v="1052" actId="14100"/>
          <ac:picMkLst>
            <pc:docMk/>
            <pc:sldMk cId="270945365" sldId="338"/>
            <ac:picMk id="10" creationId="{3F8FB946-855A-4AD3-9B71-224AB0B7275F}"/>
          </ac:picMkLst>
        </pc:picChg>
        <pc:picChg chg="mod">
          <ac:chgData name="송우석" userId="78ad6456-1eba-4132-a483-55c90c53bc91" providerId="ADAL" clId="{A8FB3A68-E49E-4257-9137-0E65321AD295}" dt="2021-05-06T10:20:55.636" v="1052" actId="14100"/>
          <ac:picMkLst>
            <pc:docMk/>
            <pc:sldMk cId="270945365" sldId="338"/>
            <ac:picMk id="11" creationId="{8A0E4F3D-B575-4CE4-A850-D15BE203FE11}"/>
          </ac:picMkLst>
        </pc:picChg>
        <pc:picChg chg="mod">
          <ac:chgData name="송우석" userId="78ad6456-1eba-4132-a483-55c90c53bc91" providerId="ADAL" clId="{A8FB3A68-E49E-4257-9137-0E65321AD295}" dt="2021-05-06T10:20:55.636" v="1052" actId="14100"/>
          <ac:picMkLst>
            <pc:docMk/>
            <pc:sldMk cId="270945365" sldId="338"/>
            <ac:picMk id="12" creationId="{4182594B-6690-40A4-A597-FE12B9C85442}"/>
          </ac:picMkLst>
        </pc:picChg>
        <pc:picChg chg="mod">
          <ac:chgData name="송우석" userId="78ad6456-1eba-4132-a483-55c90c53bc91" providerId="ADAL" clId="{A8FB3A68-E49E-4257-9137-0E65321AD295}" dt="2021-05-06T10:20:55.636" v="1052" actId="14100"/>
          <ac:picMkLst>
            <pc:docMk/>
            <pc:sldMk cId="270945365" sldId="338"/>
            <ac:picMk id="15" creationId="{AE77C87B-2E1B-448D-B4A8-049A920846AC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985622066" sldId="339"/>
        </pc:sldMkLst>
        <pc:spChg chg="del">
          <ac:chgData name="송우석" userId="78ad6456-1eba-4132-a483-55c90c53bc91" providerId="ADAL" clId="{A8FB3A68-E49E-4257-9137-0E65321AD295}" dt="2021-05-06T07:02:29.836" v="479" actId="478"/>
          <ac:spMkLst>
            <pc:docMk/>
            <pc:sldMk cId="2985622066" sldId="339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18:31.277" v="931" actId="1036"/>
          <ac:spMkLst>
            <pc:docMk/>
            <pc:sldMk cId="2985622066" sldId="339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31.997" v="482" actId="478"/>
          <ac:spMkLst>
            <pc:docMk/>
            <pc:sldMk cId="2985622066" sldId="339"/>
            <ac:spMk id="5" creationId="{BB7F7D4D-BCB4-4240-AB59-95ECE8B82EF7}"/>
          </ac:spMkLst>
        </pc:spChg>
        <pc:spChg chg="add del mod">
          <ac:chgData name="송우석" userId="78ad6456-1eba-4132-a483-55c90c53bc91" providerId="ADAL" clId="{A8FB3A68-E49E-4257-9137-0E65321AD295}" dt="2021-05-06T07:02:30.992" v="481"/>
          <ac:spMkLst>
            <pc:docMk/>
            <pc:sldMk cId="2985622066" sldId="339"/>
            <ac:spMk id="11" creationId="{7B1169D8-092A-4B68-8A38-41757445A57B}"/>
          </ac:spMkLst>
        </pc:spChg>
        <pc:spChg chg="add mod">
          <ac:chgData name="송우석" userId="78ad6456-1eba-4132-a483-55c90c53bc91" providerId="ADAL" clId="{A8FB3A68-E49E-4257-9137-0E65321AD295}" dt="2021-05-06T07:02:32.924" v="483"/>
          <ac:spMkLst>
            <pc:docMk/>
            <pc:sldMk cId="2985622066" sldId="339"/>
            <ac:spMk id="12" creationId="{2D99C9DC-F37F-4779-B8B9-094983580BC6}"/>
          </ac:spMkLst>
        </pc:spChg>
        <pc:spChg chg="mod">
          <ac:chgData name="송우석" userId="78ad6456-1eba-4132-a483-55c90c53bc91" providerId="ADAL" clId="{A8FB3A68-E49E-4257-9137-0E65321AD295}" dt="2021-05-06T07:17:28.602" v="886" actId="1036"/>
          <ac:spMkLst>
            <pc:docMk/>
            <pc:sldMk cId="2985622066" sldId="339"/>
            <ac:spMk id="22" creationId="{92DC3A5F-6F7B-4D82-9565-458A36FFEB2E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985622066" sldId="339"/>
            <ac:picMk id="2" creationId="{F1D29091-377E-4010-873A-9A7E5DB1812A}"/>
          </ac:picMkLst>
        </pc:picChg>
        <pc:picChg chg="mod">
          <ac:chgData name="송우석" userId="78ad6456-1eba-4132-a483-55c90c53bc91" providerId="ADAL" clId="{A8FB3A68-E49E-4257-9137-0E65321AD295}" dt="2021-05-06T07:19:36.331" v="950" actId="1037"/>
          <ac:picMkLst>
            <pc:docMk/>
            <pc:sldMk cId="2985622066" sldId="339"/>
            <ac:picMk id="17" creationId="{4817EFD6-3A9E-487A-80DA-09CF5867B682}"/>
          </ac:picMkLst>
        </pc:picChg>
        <pc:picChg chg="mod">
          <ac:chgData name="송우석" userId="78ad6456-1eba-4132-a483-55c90c53bc91" providerId="ADAL" clId="{A8FB3A68-E49E-4257-9137-0E65321AD295}" dt="2021-05-06T07:19:31.780" v="941" actId="1038"/>
          <ac:picMkLst>
            <pc:docMk/>
            <pc:sldMk cId="2985622066" sldId="339"/>
            <ac:picMk id="18" creationId="{65DD7037-F673-430B-A8C9-9F2D8BDEB55D}"/>
          </ac:picMkLst>
        </pc:picChg>
        <pc:picChg chg="mod">
          <ac:chgData name="송우석" userId="78ad6456-1eba-4132-a483-55c90c53bc91" providerId="ADAL" clId="{A8FB3A68-E49E-4257-9137-0E65321AD295}" dt="2021-05-06T07:19:35.470" v="947" actId="1037"/>
          <ac:picMkLst>
            <pc:docMk/>
            <pc:sldMk cId="2985622066" sldId="339"/>
            <ac:picMk id="20" creationId="{A8F438A9-DB8E-4CFF-841E-4BA31EEA1F5F}"/>
          </ac:picMkLst>
        </pc:picChg>
        <pc:picChg chg="mod">
          <ac:chgData name="송우석" userId="78ad6456-1eba-4132-a483-55c90c53bc91" providerId="ADAL" clId="{A8FB3A68-E49E-4257-9137-0E65321AD295}" dt="2021-05-06T07:19:34.718" v="945" actId="1038"/>
          <ac:picMkLst>
            <pc:docMk/>
            <pc:sldMk cId="2985622066" sldId="339"/>
            <ac:picMk id="24" creationId="{BA4818E8-1A82-46B0-A20E-CB6FCAB9983C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618747417" sldId="340"/>
        </pc:sldMkLst>
        <pc:spChg chg="del">
          <ac:chgData name="송우석" userId="78ad6456-1eba-4132-a483-55c90c53bc91" providerId="ADAL" clId="{A8FB3A68-E49E-4257-9137-0E65321AD295}" dt="2021-05-06T07:02:42.600" v="489" actId="478"/>
          <ac:spMkLst>
            <pc:docMk/>
            <pc:sldMk cId="3618747417" sldId="340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20:14.156" v="963" actId="12"/>
          <ac:spMkLst>
            <pc:docMk/>
            <pc:sldMk cId="3618747417" sldId="340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44.039" v="490" actId="478"/>
          <ac:spMkLst>
            <pc:docMk/>
            <pc:sldMk cId="3618747417" sldId="340"/>
            <ac:spMk id="6" creationId="{A611C973-5C9D-4C8B-B3F0-03CDFF39F0AF}"/>
          </ac:spMkLst>
        </pc:spChg>
        <pc:spChg chg="add mod">
          <ac:chgData name="송우석" userId="78ad6456-1eba-4132-a483-55c90c53bc91" providerId="ADAL" clId="{A8FB3A68-E49E-4257-9137-0E65321AD295}" dt="2021-05-06T07:02:44.419" v="491"/>
          <ac:spMkLst>
            <pc:docMk/>
            <pc:sldMk cId="3618747417" sldId="340"/>
            <ac:spMk id="12" creationId="{F1DF9EAA-F016-4055-A7B8-2C6DFCCBB138}"/>
          </ac:spMkLst>
        </pc:spChg>
        <pc:spChg chg="mod">
          <ac:chgData name="송우석" userId="78ad6456-1eba-4132-a483-55c90c53bc91" providerId="ADAL" clId="{A8FB3A68-E49E-4257-9137-0E65321AD295}" dt="2021-05-06T07:21:38.532" v="988" actId="1036"/>
          <ac:spMkLst>
            <pc:docMk/>
            <pc:sldMk cId="3618747417" sldId="340"/>
            <ac:spMk id="15" creationId="{1396B750-1694-4330-970C-43678EC6BFA6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618747417" sldId="340"/>
            <ac:picMk id="2" creationId="{64F7CB83-7F47-488F-B240-D63E0FEB80F0}"/>
          </ac:picMkLst>
        </pc:picChg>
        <pc:picChg chg="mod">
          <ac:chgData name="송우석" userId="78ad6456-1eba-4132-a483-55c90c53bc91" providerId="ADAL" clId="{A8FB3A68-E49E-4257-9137-0E65321AD295}" dt="2021-05-06T10:55:22.207" v="2134" actId="14100"/>
          <ac:picMkLst>
            <pc:docMk/>
            <pc:sldMk cId="3618747417" sldId="340"/>
            <ac:picMk id="5" creationId="{77390083-874C-4402-B256-165FCB87D6F3}"/>
          </ac:picMkLst>
        </pc:picChg>
        <pc:picChg chg="mod">
          <ac:chgData name="송우석" userId="78ad6456-1eba-4132-a483-55c90c53bc91" providerId="ADAL" clId="{A8FB3A68-E49E-4257-9137-0E65321AD295}" dt="2021-05-06T10:55:22.207" v="2134" actId="14100"/>
          <ac:picMkLst>
            <pc:docMk/>
            <pc:sldMk cId="3618747417" sldId="340"/>
            <ac:picMk id="9" creationId="{32E283BB-1B1A-4A8D-941D-005DCA9B770B}"/>
          </ac:picMkLst>
        </pc:picChg>
        <pc:picChg chg="mod">
          <ac:chgData name="송우석" userId="78ad6456-1eba-4132-a483-55c90c53bc91" providerId="ADAL" clId="{A8FB3A68-E49E-4257-9137-0E65321AD295}" dt="2021-05-06T10:55:22.207" v="2134" actId="14100"/>
          <ac:picMkLst>
            <pc:docMk/>
            <pc:sldMk cId="3618747417" sldId="340"/>
            <ac:picMk id="11" creationId="{03331418-8236-46A6-9487-BF81997A1A98}"/>
          </ac:picMkLst>
        </pc:picChg>
        <pc:picChg chg="mod">
          <ac:chgData name="송우석" userId="78ad6456-1eba-4132-a483-55c90c53bc91" providerId="ADAL" clId="{A8FB3A68-E49E-4257-9137-0E65321AD295}" dt="2021-05-06T10:55:22.207" v="2134" actId="14100"/>
          <ac:picMkLst>
            <pc:docMk/>
            <pc:sldMk cId="3618747417" sldId="340"/>
            <ac:picMk id="13" creationId="{5DCB6737-17BF-46BE-9908-C721CB57866F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821169996" sldId="341"/>
        </pc:sldMkLst>
        <pc:spChg chg="del">
          <ac:chgData name="송우석" userId="78ad6456-1eba-4132-a483-55c90c53bc91" providerId="ADAL" clId="{A8FB3A68-E49E-4257-9137-0E65321AD295}" dt="2021-05-06T07:02:52.898" v="497" actId="478"/>
          <ac:spMkLst>
            <pc:docMk/>
            <pc:sldMk cId="2821169996" sldId="341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19:29.843" v="998" actId="12"/>
          <ac:spMkLst>
            <pc:docMk/>
            <pc:sldMk cId="2821169996" sldId="341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54.489" v="500" actId="478"/>
          <ac:spMkLst>
            <pc:docMk/>
            <pc:sldMk cId="2821169996" sldId="341"/>
            <ac:spMk id="5" creationId="{299D6EAA-E988-4B46-A8F9-E6A37D2C7995}"/>
          </ac:spMkLst>
        </pc:spChg>
        <pc:spChg chg="add del mod">
          <ac:chgData name="송우석" userId="78ad6456-1eba-4132-a483-55c90c53bc91" providerId="ADAL" clId="{A8FB3A68-E49E-4257-9137-0E65321AD295}" dt="2021-05-06T07:02:53.678" v="499"/>
          <ac:spMkLst>
            <pc:docMk/>
            <pc:sldMk cId="2821169996" sldId="341"/>
            <ac:spMk id="11" creationId="{B43692B1-A80A-41A4-9D12-7189D686E8D7}"/>
          </ac:spMkLst>
        </pc:spChg>
        <pc:spChg chg="add mod">
          <ac:chgData name="송우석" userId="78ad6456-1eba-4132-a483-55c90c53bc91" providerId="ADAL" clId="{A8FB3A68-E49E-4257-9137-0E65321AD295}" dt="2021-05-06T07:02:54.640" v="501"/>
          <ac:spMkLst>
            <pc:docMk/>
            <pc:sldMk cId="2821169996" sldId="341"/>
            <ac:spMk id="13" creationId="{9A983EA4-6592-4A9F-96E4-610D32786F4D}"/>
          </ac:spMkLst>
        </pc:spChg>
        <pc:spChg chg="mod">
          <ac:chgData name="송우석" userId="78ad6456-1eba-4132-a483-55c90c53bc91" providerId="ADAL" clId="{A8FB3A68-E49E-4257-9137-0E65321AD295}" dt="2021-05-06T10:19:36.983" v="1007" actId="1036"/>
          <ac:spMkLst>
            <pc:docMk/>
            <pc:sldMk cId="2821169996" sldId="341"/>
            <ac:spMk id="14" creationId="{C181EFEB-E0F1-4C80-B534-EB1BDF1003E4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821169996" sldId="341"/>
            <ac:picMk id="2" creationId="{ACBB3CDB-32F8-44A4-A470-B77DAC72FABA}"/>
          </ac:picMkLst>
        </pc:picChg>
        <pc:picChg chg="mod">
          <ac:chgData name="송우석" userId="78ad6456-1eba-4132-a483-55c90c53bc91" providerId="ADAL" clId="{A8FB3A68-E49E-4257-9137-0E65321AD295}" dt="2021-05-06T10:19:51.768" v="1014" actId="1036"/>
          <ac:picMkLst>
            <pc:docMk/>
            <pc:sldMk cId="2821169996" sldId="341"/>
            <ac:picMk id="6" creationId="{635FD236-21E5-4519-926C-A25FB98188C2}"/>
          </ac:picMkLst>
        </pc:picChg>
        <pc:picChg chg="mod">
          <ac:chgData name="송우석" userId="78ad6456-1eba-4132-a483-55c90c53bc91" providerId="ADAL" clId="{A8FB3A68-E49E-4257-9137-0E65321AD295}" dt="2021-05-06T10:19:51.768" v="1014" actId="1036"/>
          <ac:picMkLst>
            <pc:docMk/>
            <pc:sldMk cId="2821169996" sldId="341"/>
            <ac:picMk id="8" creationId="{B6D76854-226E-42E5-91AB-647B14FC71B3}"/>
          </ac:picMkLst>
        </pc:picChg>
        <pc:picChg chg="mod">
          <ac:chgData name="송우석" userId="78ad6456-1eba-4132-a483-55c90c53bc91" providerId="ADAL" clId="{A8FB3A68-E49E-4257-9137-0E65321AD295}" dt="2021-05-06T10:19:51.768" v="1014" actId="1036"/>
          <ac:picMkLst>
            <pc:docMk/>
            <pc:sldMk cId="2821169996" sldId="341"/>
            <ac:picMk id="12" creationId="{01959951-D547-4B9D-A194-B931CCDA882C}"/>
          </ac:picMkLst>
        </pc:picChg>
        <pc:picChg chg="mod">
          <ac:chgData name="송우석" userId="78ad6456-1eba-4132-a483-55c90c53bc91" providerId="ADAL" clId="{A8FB3A68-E49E-4257-9137-0E65321AD295}" dt="2021-05-06T10:19:51.768" v="1014" actId="1036"/>
          <ac:picMkLst>
            <pc:docMk/>
            <pc:sldMk cId="2821169996" sldId="341"/>
            <ac:picMk id="15" creationId="{633F13BF-62A3-4D80-AB9A-3CF15EE098B6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233120066" sldId="342"/>
        </pc:sldMkLst>
        <pc:spChg chg="del">
          <ac:chgData name="송우석" userId="78ad6456-1eba-4132-a483-55c90c53bc91" providerId="ADAL" clId="{A8FB3A68-E49E-4257-9137-0E65321AD295}" dt="2021-05-06T07:02:57.631" v="502" actId="478"/>
          <ac:spMkLst>
            <pc:docMk/>
            <pc:sldMk cId="2233120066" sldId="342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0:04.939" v="1017" actId="12"/>
          <ac:spMkLst>
            <pc:docMk/>
            <pc:sldMk cId="2233120066" sldId="342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59.236" v="503" actId="478"/>
          <ac:spMkLst>
            <pc:docMk/>
            <pc:sldMk cId="2233120066" sldId="342"/>
            <ac:spMk id="7" creationId="{6E068185-1366-4399-9812-E2C2A1DA5D01}"/>
          </ac:spMkLst>
        </pc:spChg>
        <pc:spChg chg="add mod">
          <ac:chgData name="송우석" userId="78ad6456-1eba-4132-a483-55c90c53bc91" providerId="ADAL" clId="{A8FB3A68-E49E-4257-9137-0E65321AD295}" dt="2021-05-06T07:02:59.478" v="504"/>
          <ac:spMkLst>
            <pc:docMk/>
            <pc:sldMk cId="2233120066" sldId="342"/>
            <ac:spMk id="11" creationId="{1855C3A2-46A5-46A2-815C-3118E9031F95}"/>
          </ac:spMkLst>
        </pc:spChg>
        <pc:spChg chg="mod">
          <ac:chgData name="송우석" userId="78ad6456-1eba-4132-a483-55c90c53bc91" providerId="ADAL" clId="{A8FB3A68-E49E-4257-9137-0E65321AD295}" dt="2021-05-06T10:20:13.563" v="1025" actId="1036"/>
          <ac:spMkLst>
            <pc:docMk/>
            <pc:sldMk cId="2233120066" sldId="342"/>
            <ac:spMk id="13" creationId="{F1BE55F4-EBE0-41A6-B4C3-BDF2E8C8E750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233120066" sldId="342"/>
            <ac:picMk id="2" creationId="{23CF760C-1AFB-49B3-BD22-3D831A953177}"/>
          </ac:picMkLst>
        </pc:picChg>
        <pc:picChg chg="mod">
          <ac:chgData name="송우석" userId="78ad6456-1eba-4132-a483-55c90c53bc91" providerId="ADAL" clId="{A8FB3A68-E49E-4257-9137-0E65321AD295}" dt="2021-05-06T10:57:03.235" v="2148" actId="14100"/>
          <ac:picMkLst>
            <pc:docMk/>
            <pc:sldMk cId="2233120066" sldId="342"/>
            <ac:picMk id="5" creationId="{29ABF099-D1F6-4FC3-A316-933D1B5609C0}"/>
          </ac:picMkLst>
        </pc:picChg>
        <pc:picChg chg="mod">
          <ac:chgData name="송우석" userId="78ad6456-1eba-4132-a483-55c90c53bc91" providerId="ADAL" clId="{A8FB3A68-E49E-4257-9137-0E65321AD295}" dt="2021-05-06T10:20:30.343" v="1035" actId="1037"/>
          <ac:picMkLst>
            <pc:docMk/>
            <pc:sldMk cId="2233120066" sldId="342"/>
            <ac:picMk id="6" creationId="{635FD236-21E5-4519-926C-A25FB98188C2}"/>
          </ac:picMkLst>
        </pc:picChg>
        <pc:picChg chg="mod">
          <ac:chgData name="송우석" userId="78ad6456-1eba-4132-a483-55c90c53bc91" providerId="ADAL" clId="{A8FB3A68-E49E-4257-9137-0E65321AD295}" dt="2021-05-06T10:20:30.343" v="1035" actId="1037"/>
          <ac:picMkLst>
            <pc:docMk/>
            <pc:sldMk cId="2233120066" sldId="342"/>
            <ac:picMk id="8" creationId="{B6D76854-226E-42E5-91AB-647B14FC71B3}"/>
          </ac:picMkLst>
        </pc:picChg>
        <pc:picChg chg="mod">
          <ac:chgData name="송우석" userId="78ad6456-1eba-4132-a483-55c90c53bc91" providerId="ADAL" clId="{A8FB3A68-E49E-4257-9137-0E65321AD295}" dt="2021-05-06T10:20:30.343" v="1035" actId="1037"/>
          <ac:picMkLst>
            <pc:docMk/>
            <pc:sldMk cId="2233120066" sldId="342"/>
            <ac:picMk id="9" creationId="{8CB3FB6E-7909-4B6E-86AC-43A061D745D3}"/>
          </ac:picMkLst>
        </pc:picChg>
      </pc:sldChg>
      <pc:sldChg chg="addSp delSp modSp mod modTransition">
        <pc:chgData name="송우석" userId="78ad6456-1eba-4132-a483-55c90c53bc91" providerId="ADAL" clId="{A8FB3A68-E49E-4257-9137-0E65321AD295}" dt="2021-05-06T11:06:44.784" v="2156"/>
        <pc:sldMkLst>
          <pc:docMk/>
          <pc:sldMk cId="63961291" sldId="343"/>
        </pc:sldMkLst>
        <pc:spChg chg="del">
          <ac:chgData name="송우석" userId="78ad6456-1eba-4132-a483-55c90c53bc91" providerId="ADAL" clId="{A8FB3A68-E49E-4257-9137-0E65321AD295}" dt="2021-05-06T07:02:21.886" v="476" actId="478"/>
          <ac:spMkLst>
            <pc:docMk/>
            <pc:sldMk cId="63961291" sldId="343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18:24.499" v="929" actId="1035"/>
          <ac:spMkLst>
            <pc:docMk/>
            <pc:sldMk cId="63961291" sldId="343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23.844" v="477" actId="478"/>
          <ac:spMkLst>
            <pc:docMk/>
            <pc:sldMk cId="63961291" sldId="343"/>
            <ac:spMk id="6" creationId="{C58DF733-D56B-425D-9495-CE46D5A35051}"/>
          </ac:spMkLst>
        </pc:spChg>
        <pc:spChg chg="add mod">
          <ac:chgData name="송우석" userId="78ad6456-1eba-4132-a483-55c90c53bc91" providerId="ADAL" clId="{A8FB3A68-E49E-4257-9137-0E65321AD295}" dt="2021-05-06T07:02:23.994" v="478"/>
          <ac:spMkLst>
            <pc:docMk/>
            <pc:sldMk cId="63961291" sldId="343"/>
            <ac:spMk id="12" creationId="{3674966C-DAB2-42B8-BC51-BC47BC45CABF}"/>
          </ac:spMkLst>
        </pc:spChg>
        <pc:spChg chg="mod">
          <ac:chgData name="송우석" userId="78ad6456-1eba-4132-a483-55c90c53bc91" providerId="ADAL" clId="{A8FB3A68-E49E-4257-9137-0E65321AD295}" dt="2021-05-06T07:16:33.868" v="853" actId="1076"/>
          <ac:spMkLst>
            <pc:docMk/>
            <pc:sldMk cId="63961291" sldId="343"/>
            <ac:spMk id="14" creationId="{71613020-08C1-4CC2-A627-859A7FE9E400}"/>
          </ac:spMkLst>
        </pc:spChg>
        <pc:picChg chg="mod">
          <ac:chgData name="송우석" userId="78ad6456-1eba-4132-a483-55c90c53bc91" providerId="ADAL" clId="{A8FB3A68-E49E-4257-9137-0E65321AD295}" dt="2021-05-06T07:16:35.692" v="855" actId="1036"/>
          <ac:picMkLst>
            <pc:docMk/>
            <pc:sldMk cId="63961291" sldId="343"/>
            <ac:picMk id="5" creationId="{11DAAC6C-6B1E-4EB6-B423-3DB7BAB2D67C}"/>
          </ac:picMkLst>
        </pc:picChg>
        <pc:picChg chg="mod">
          <ac:chgData name="송우석" userId="78ad6456-1eba-4132-a483-55c90c53bc91" providerId="ADAL" clId="{A8FB3A68-E49E-4257-9137-0E65321AD295}" dt="2021-05-06T07:16:35.692" v="855" actId="1036"/>
          <ac:picMkLst>
            <pc:docMk/>
            <pc:sldMk cId="63961291" sldId="343"/>
            <ac:picMk id="7" creationId="{F24A41F8-4C58-41E6-9132-3B7EAD3BE8A4}"/>
          </ac:picMkLst>
        </pc:picChg>
        <pc:picChg chg="mod">
          <ac:chgData name="송우석" userId="78ad6456-1eba-4132-a483-55c90c53bc91" providerId="ADAL" clId="{A8FB3A68-E49E-4257-9137-0E65321AD295}" dt="2021-05-06T07:16:35.692" v="855" actId="1036"/>
          <ac:picMkLst>
            <pc:docMk/>
            <pc:sldMk cId="63961291" sldId="343"/>
            <ac:picMk id="9" creationId="{958AAE60-A74D-4813-8D6F-FFAADBBFC82E}"/>
          </ac:picMkLst>
        </pc:picChg>
        <pc:picChg chg="mod">
          <ac:chgData name="송우석" userId="78ad6456-1eba-4132-a483-55c90c53bc91" providerId="ADAL" clId="{A8FB3A68-E49E-4257-9137-0E65321AD295}" dt="2021-05-06T07:16:35.692" v="855" actId="1036"/>
          <ac:picMkLst>
            <pc:docMk/>
            <pc:sldMk cId="63961291" sldId="343"/>
            <ac:picMk id="11" creationId="{B0E88D54-AA3F-4AF5-9A1E-FD3855A077C7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1441675663" sldId="345"/>
        </pc:sldMkLst>
        <pc:spChg chg="del">
          <ac:chgData name="송우석" userId="78ad6456-1eba-4132-a483-55c90c53bc91" providerId="ADAL" clId="{A8FB3A68-E49E-4257-9137-0E65321AD295}" dt="2021-05-06T07:02:47.533" v="492" actId="478"/>
          <ac:spMkLst>
            <pc:docMk/>
            <pc:sldMk cId="1441675663" sldId="345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20:39.383" v="967" actId="12"/>
          <ac:spMkLst>
            <pc:docMk/>
            <pc:sldMk cId="1441675663" sldId="345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49.755" v="495" actId="478"/>
          <ac:spMkLst>
            <pc:docMk/>
            <pc:sldMk cId="1441675663" sldId="345"/>
            <ac:spMk id="7" creationId="{E7918D9F-8A5E-44C0-973A-5979F3BFE157}"/>
          </ac:spMkLst>
        </pc:spChg>
        <pc:spChg chg="del mod">
          <ac:chgData name="송우석" userId="78ad6456-1eba-4132-a483-55c90c53bc91" providerId="ADAL" clId="{A8FB3A68-E49E-4257-9137-0E65321AD295}" dt="2021-05-06T07:22:00.723" v="991" actId="478"/>
          <ac:spMkLst>
            <pc:docMk/>
            <pc:sldMk cId="1441675663" sldId="345"/>
            <ac:spMk id="10" creationId="{7E7AFF66-CAAB-419A-ABF5-5C494F52F212}"/>
          </ac:spMkLst>
        </pc:spChg>
        <pc:spChg chg="add del mod">
          <ac:chgData name="송우석" userId="78ad6456-1eba-4132-a483-55c90c53bc91" providerId="ADAL" clId="{A8FB3A68-E49E-4257-9137-0E65321AD295}" dt="2021-05-06T07:02:48.521" v="494"/>
          <ac:spMkLst>
            <pc:docMk/>
            <pc:sldMk cId="1441675663" sldId="345"/>
            <ac:spMk id="11" creationId="{A3CA6BFA-EBF0-4A5C-8387-1E8331DFDB56}"/>
          </ac:spMkLst>
        </pc:spChg>
        <pc:spChg chg="add mod">
          <ac:chgData name="송우석" userId="78ad6456-1eba-4132-a483-55c90c53bc91" providerId="ADAL" clId="{A8FB3A68-E49E-4257-9137-0E65321AD295}" dt="2021-05-06T07:02:49.975" v="496"/>
          <ac:spMkLst>
            <pc:docMk/>
            <pc:sldMk cId="1441675663" sldId="345"/>
            <ac:spMk id="12" creationId="{A9A88638-A155-4F4A-A194-8420048A7FA0}"/>
          </ac:spMkLst>
        </pc:spChg>
        <pc:spChg chg="add mod">
          <ac:chgData name="송우석" userId="78ad6456-1eba-4132-a483-55c90c53bc91" providerId="ADAL" clId="{A8FB3A68-E49E-4257-9137-0E65321AD295}" dt="2021-05-06T07:22:01.011" v="992"/>
          <ac:spMkLst>
            <pc:docMk/>
            <pc:sldMk cId="1441675663" sldId="345"/>
            <ac:spMk id="13" creationId="{862A5AAB-A723-44B9-BCEF-8F60E3242A35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1441675663" sldId="345"/>
            <ac:picMk id="2" creationId="{C2CEF589-9129-4948-BCB7-EE5B2E9AB5F1}"/>
          </ac:picMkLst>
        </pc:picChg>
        <pc:picChg chg="mod">
          <ac:chgData name="송우석" userId="78ad6456-1eba-4132-a483-55c90c53bc91" providerId="ADAL" clId="{A8FB3A68-E49E-4257-9137-0E65321AD295}" dt="2021-05-06T10:55:42.989" v="2141" actId="14100"/>
          <ac:picMkLst>
            <pc:docMk/>
            <pc:sldMk cId="1441675663" sldId="345"/>
            <ac:picMk id="5" creationId="{77390083-874C-4402-B256-165FCB87D6F3}"/>
          </ac:picMkLst>
        </pc:picChg>
        <pc:picChg chg="mod">
          <ac:chgData name="송우석" userId="78ad6456-1eba-4132-a483-55c90c53bc91" providerId="ADAL" clId="{A8FB3A68-E49E-4257-9137-0E65321AD295}" dt="2021-05-06T10:55:42.989" v="2141" actId="14100"/>
          <ac:picMkLst>
            <pc:docMk/>
            <pc:sldMk cId="1441675663" sldId="345"/>
            <ac:picMk id="6" creationId="{3DD30307-445C-4E01-B331-C29800EBB6F8}"/>
          </ac:picMkLst>
        </pc:picChg>
        <pc:picChg chg="mod">
          <ac:chgData name="송우석" userId="78ad6456-1eba-4132-a483-55c90c53bc91" providerId="ADAL" clId="{A8FB3A68-E49E-4257-9137-0E65321AD295}" dt="2021-05-06T10:55:42.989" v="2141" actId="14100"/>
          <ac:picMkLst>
            <pc:docMk/>
            <pc:sldMk cId="1441675663" sldId="345"/>
            <ac:picMk id="8" creationId="{076200AF-CBBF-4A56-ADF6-2335350332D2}"/>
          </ac:picMkLst>
        </pc:picChg>
        <pc:picChg chg="mod">
          <ac:chgData name="송우석" userId="78ad6456-1eba-4132-a483-55c90c53bc91" providerId="ADAL" clId="{A8FB3A68-E49E-4257-9137-0E65321AD295}" dt="2021-05-06T10:55:42.989" v="2141" actId="14100"/>
          <ac:picMkLst>
            <pc:docMk/>
            <pc:sldMk cId="1441675663" sldId="345"/>
            <ac:picMk id="9" creationId="{32E283BB-1B1A-4A8D-941D-005DCA9B770B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569787107" sldId="346"/>
        </pc:sldMkLst>
        <pc:spChg chg="del">
          <ac:chgData name="송우석" userId="78ad6456-1eba-4132-a483-55c90c53bc91" providerId="ADAL" clId="{A8FB3A68-E49E-4257-9137-0E65321AD295}" dt="2021-05-06T07:02:35.985" v="484" actId="478"/>
          <ac:spMkLst>
            <pc:docMk/>
            <pc:sldMk cId="2569787107" sldId="346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07:18:02.393" v="926" actId="12"/>
          <ac:spMkLst>
            <pc:docMk/>
            <pc:sldMk cId="2569787107" sldId="346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2:39.416" v="487" actId="478"/>
          <ac:spMkLst>
            <pc:docMk/>
            <pc:sldMk cId="2569787107" sldId="346"/>
            <ac:spMk id="6" creationId="{B5B46104-C379-454B-A52D-6E8208D947DE}"/>
          </ac:spMkLst>
        </pc:spChg>
        <pc:spChg chg="add del mod">
          <ac:chgData name="송우석" userId="78ad6456-1eba-4132-a483-55c90c53bc91" providerId="ADAL" clId="{A8FB3A68-E49E-4257-9137-0E65321AD295}" dt="2021-05-06T07:02:37.019" v="486"/>
          <ac:spMkLst>
            <pc:docMk/>
            <pc:sldMk cId="2569787107" sldId="346"/>
            <ac:spMk id="11" creationId="{4E00CE37-8234-44A8-8DFF-BF000DBBC21E}"/>
          </ac:spMkLst>
        </pc:spChg>
        <pc:spChg chg="mod">
          <ac:chgData name="송우석" userId="78ad6456-1eba-4132-a483-55c90c53bc91" providerId="ADAL" clId="{A8FB3A68-E49E-4257-9137-0E65321AD295}" dt="2021-05-06T07:18:59.417" v="936" actId="1035"/>
          <ac:spMkLst>
            <pc:docMk/>
            <pc:sldMk cId="2569787107" sldId="346"/>
            <ac:spMk id="12" creationId="{42FDAC28-49FC-4E91-8D80-B1B18E34ED71}"/>
          </ac:spMkLst>
        </pc:spChg>
        <pc:spChg chg="add mod">
          <ac:chgData name="송우석" userId="78ad6456-1eba-4132-a483-55c90c53bc91" providerId="ADAL" clId="{A8FB3A68-E49E-4257-9137-0E65321AD295}" dt="2021-05-06T07:02:39.600" v="488"/>
          <ac:spMkLst>
            <pc:docMk/>
            <pc:sldMk cId="2569787107" sldId="346"/>
            <ac:spMk id="13" creationId="{86A3DF37-009C-401B-9085-9FEA4A9BA73C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569787107" sldId="346"/>
            <ac:picMk id="2" creationId="{B1BA5B76-B38F-4FA7-BC29-D51E21BE4B52}"/>
          </ac:picMkLst>
        </pc:picChg>
        <pc:picChg chg="mod">
          <ac:chgData name="송우석" userId="78ad6456-1eba-4132-a483-55c90c53bc91" providerId="ADAL" clId="{A8FB3A68-E49E-4257-9137-0E65321AD295}" dt="2021-05-06T07:19:40.153" v="952" actId="1037"/>
          <ac:picMkLst>
            <pc:docMk/>
            <pc:sldMk cId="2569787107" sldId="346"/>
            <ac:picMk id="5" creationId="{2E6451FC-8883-4EA7-BDE0-12D92AF44E78}"/>
          </ac:picMkLst>
        </pc:picChg>
        <pc:picChg chg="mod">
          <ac:chgData name="송우석" userId="78ad6456-1eba-4132-a483-55c90c53bc91" providerId="ADAL" clId="{A8FB3A68-E49E-4257-9137-0E65321AD295}" dt="2021-05-06T07:19:41.851" v="955" actId="1037"/>
          <ac:picMkLst>
            <pc:docMk/>
            <pc:sldMk cId="2569787107" sldId="346"/>
            <ac:picMk id="7" creationId="{B012B61D-F685-4879-A132-F66785B4300A}"/>
          </ac:picMkLst>
        </pc:picChg>
        <pc:picChg chg="mod">
          <ac:chgData name="송우석" userId="78ad6456-1eba-4132-a483-55c90c53bc91" providerId="ADAL" clId="{A8FB3A68-E49E-4257-9137-0E65321AD295}" dt="2021-05-06T07:19:29.323" v="940" actId="14100"/>
          <ac:picMkLst>
            <pc:docMk/>
            <pc:sldMk cId="2569787107" sldId="346"/>
            <ac:picMk id="18" creationId="{65DD7037-F673-430B-A8C9-9F2D8BDEB55D}"/>
          </ac:picMkLst>
        </pc:picChg>
        <pc:picChg chg="mod">
          <ac:chgData name="송우석" userId="78ad6456-1eba-4132-a483-55c90c53bc91" providerId="ADAL" clId="{A8FB3A68-E49E-4257-9137-0E65321AD295}" dt="2021-05-06T07:19:41.088" v="953" actId="1037"/>
          <ac:picMkLst>
            <pc:docMk/>
            <pc:sldMk cId="2569787107" sldId="346"/>
            <ac:picMk id="20" creationId="{A8F438A9-DB8E-4CFF-841E-4BA31EEA1F5F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794772719" sldId="347"/>
        </pc:sldMkLst>
        <pc:spChg chg="del">
          <ac:chgData name="송우석" userId="78ad6456-1eba-4132-a483-55c90c53bc91" providerId="ADAL" clId="{A8FB3A68-E49E-4257-9137-0E65321AD295}" dt="2021-05-06T07:03:07.281" v="508" actId="478"/>
          <ac:spMkLst>
            <pc:docMk/>
            <pc:sldMk cId="3794772719" sldId="347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1:56.396" v="1074" actId="1036"/>
          <ac:spMkLst>
            <pc:docMk/>
            <pc:sldMk cId="3794772719" sldId="347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10.790" v="509" actId="478"/>
          <ac:spMkLst>
            <pc:docMk/>
            <pc:sldMk cId="3794772719" sldId="347"/>
            <ac:spMk id="7" creationId="{8D3D031B-FC87-4794-BE46-661D1416C27A}"/>
          </ac:spMkLst>
        </pc:spChg>
        <pc:spChg chg="mod">
          <ac:chgData name="송우석" userId="78ad6456-1eba-4132-a483-55c90c53bc91" providerId="ADAL" clId="{A8FB3A68-E49E-4257-9137-0E65321AD295}" dt="2021-05-06T10:21:17.462" v="1062" actId="1036"/>
          <ac:spMkLst>
            <pc:docMk/>
            <pc:sldMk cId="3794772719" sldId="347"/>
            <ac:spMk id="10" creationId="{340BF157-AAC1-4906-A16B-3CD67EE4F2A6}"/>
          </ac:spMkLst>
        </pc:spChg>
        <pc:spChg chg="add mod">
          <ac:chgData name="송우석" userId="78ad6456-1eba-4132-a483-55c90c53bc91" providerId="ADAL" clId="{A8FB3A68-E49E-4257-9137-0E65321AD295}" dt="2021-05-06T07:03:10.998" v="510"/>
          <ac:spMkLst>
            <pc:docMk/>
            <pc:sldMk cId="3794772719" sldId="347"/>
            <ac:spMk id="11" creationId="{53DB7974-B568-4B89-83AD-184A52CD416D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794772719" sldId="347"/>
            <ac:picMk id="2" creationId="{C465A7A7-F77E-4F5C-A11D-D08D19FBD0B0}"/>
          </ac:picMkLst>
        </pc:picChg>
        <pc:picChg chg="mod">
          <ac:chgData name="송우석" userId="78ad6456-1eba-4132-a483-55c90c53bc91" providerId="ADAL" clId="{A8FB3A68-E49E-4257-9137-0E65321AD295}" dt="2021-05-06T10:21:38.842" v="1071" actId="1036"/>
          <ac:picMkLst>
            <pc:docMk/>
            <pc:sldMk cId="3794772719" sldId="347"/>
            <ac:picMk id="5" creationId="{C8835566-AD32-4944-BE09-E6EE36F752EA}"/>
          </ac:picMkLst>
        </pc:picChg>
        <pc:picChg chg="mod">
          <ac:chgData name="송우석" userId="78ad6456-1eba-4132-a483-55c90c53bc91" providerId="ADAL" clId="{A8FB3A68-E49E-4257-9137-0E65321AD295}" dt="2021-05-06T10:21:38.842" v="1071" actId="1036"/>
          <ac:picMkLst>
            <pc:docMk/>
            <pc:sldMk cId="3794772719" sldId="347"/>
            <ac:picMk id="6" creationId="{2704AB97-76D1-4956-85A4-CAB789327924}"/>
          </ac:picMkLst>
        </pc:picChg>
        <pc:picChg chg="mod">
          <ac:chgData name="송우석" userId="78ad6456-1eba-4132-a483-55c90c53bc91" providerId="ADAL" clId="{A8FB3A68-E49E-4257-9137-0E65321AD295}" dt="2021-05-06T10:21:38.842" v="1071" actId="1036"/>
          <ac:picMkLst>
            <pc:docMk/>
            <pc:sldMk cId="3794772719" sldId="347"/>
            <ac:picMk id="8" creationId="{6B75DF4C-BD8F-45A1-93A6-C8FB0BFE5080}"/>
          </ac:picMkLst>
        </pc:picChg>
        <pc:picChg chg="mod">
          <ac:chgData name="송우석" userId="78ad6456-1eba-4132-a483-55c90c53bc91" providerId="ADAL" clId="{A8FB3A68-E49E-4257-9137-0E65321AD295}" dt="2021-05-06T10:21:38.842" v="1071" actId="1036"/>
          <ac:picMkLst>
            <pc:docMk/>
            <pc:sldMk cId="3794772719" sldId="347"/>
            <ac:picMk id="12" creationId="{4182594B-6690-40A4-A597-FE12B9C85442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892612176" sldId="348"/>
        </pc:sldMkLst>
        <pc:spChg chg="add del">
          <ac:chgData name="송우석" userId="78ad6456-1eba-4132-a483-55c90c53bc91" providerId="ADAL" clId="{A8FB3A68-E49E-4257-9137-0E65321AD295}" dt="2021-05-06T07:03:16.536" v="513" actId="478"/>
          <ac:spMkLst>
            <pc:docMk/>
            <pc:sldMk cId="2892612176" sldId="348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2:08.127" v="1077" actId="12"/>
          <ac:spMkLst>
            <pc:docMk/>
            <pc:sldMk cId="2892612176" sldId="348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15.038" v="512" actId="478"/>
          <ac:spMkLst>
            <pc:docMk/>
            <pc:sldMk cId="2892612176" sldId="348"/>
            <ac:spMk id="5" creationId="{BB9072A4-C2EF-4518-BC0B-0A237EF924B2}"/>
          </ac:spMkLst>
        </pc:spChg>
        <pc:spChg chg="mod">
          <ac:chgData name="송우석" userId="78ad6456-1eba-4132-a483-55c90c53bc91" providerId="ADAL" clId="{A8FB3A68-E49E-4257-9137-0E65321AD295}" dt="2021-05-06T10:22:19.026" v="1094" actId="1036"/>
          <ac:spMkLst>
            <pc:docMk/>
            <pc:sldMk cId="2892612176" sldId="348"/>
            <ac:spMk id="8" creationId="{983F017B-5CF8-4DDA-9B79-1AAF029494AB}"/>
          </ac:spMkLst>
        </pc:spChg>
        <pc:spChg chg="add del mod">
          <ac:chgData name="송우석" userId="78ad6456-1eba-4132-a483-55c90c53bc91" providerId="ADAL" clId="{A8FB3A68-E49E-4257-9137-0E65321AD295}" dt="2021-05-06T07:03:17.690" v="514" actId="478"/>
          <ac:spMkLst>
            <pc:docMk/>
            <pc:sldMk cId="2892612176" sldId="348"/>
            <ac:spMk id="9" creationId="{1C051C86-2F6E-46DE-B341-801EF394A0EC}"/>
          </ac:spMkLst>
        </pc:spChg>
        <pc:spChg chg="add mod">
          <ac:chgData name="송우석" userId="78ad6456-1eba-4132-a483-55c90c53bc91" providerId="ADAL" clId="{A8FB3A68-E49E-4257-9137-0E65321AD295}" dt="2021-05-06T07:03:17.996" v="515"/>
          <ac:spMkLst>
            <pc:docMk/>
            <pc:sldMk cId="2892612176" sldId="348"/>
            <ac:spMk id="14" creationId="{4EB99D0C-A100-4CDC-886F-775446BF64C3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892612176" sldId="348"/>
            <ac:picMk id="2" creationId="{D19C3384-DCD0-49C5-9BFC-932EB972F1F9}"/>
          </ac:picMkLst>
        </pc:picChg>
        <pc:picChg chg="mod">
          <ac:chgData name="송우석" userId="78ad6456-1eba-4132-a483-55c90c53bc91" providerId="ADAL" clId="{A8FB3A68-E49E-4257-9137-0E65321AD295}" dt="2021-05-06T10:22:21.484" v="1097" actId="1036"/>
          <ac:picMkLst>
            <pc:docMk/>
            <pc:sldMk cId="2892612176" sldId="348"/>
            <ac:picMk id="7" creationId="{4F24F15A-EDA8-4EE4-907A-CDF9DCD6D29A}"/>
          </ac:picMkLst>
        </pc:picChg>
        <pc:picChg chg="mod">
          <ac:chgData name="송우석" userId="78ad6456-1eba-4132-a483-55c90c53bc91" providerId="ADAL" clId="{A8FB3A68-E49E-4257-9137-0E65321AD295}" dt="2021-05-06T10:22:21.484" v="1097" actId="1036"/>
          <ac:picMkLst>
            <pc:docMk/>
            <pc:sldMk cId="2892612176" sldId="348"/>
            <ac:picMk id="10" creationId="{83B13C68-882D-43AE-B535-7242840898B4}"/>
          </ac:picMkLst>
        </pc:picChg>
        <pc:picChg chg="mod">
          <ac:chgData name="송우석" userId="78ad6456-1eba-4132-a483-55c90c53bc91" providerId="ADAL" clId="{A8FB3A68-E49E-4257-9137-0E65321AD295}" dt="2021-05-06T10:22:21.484" v="1097" actId="1036"/>
          <ac:picMkLst>
            <pc:docMk/>
            <pc:sldMk cId="2892612176" sldId="348"/>
            <ac:picMk id="13" creationId="{07DB3B8F-C1D9-49B5-B1DE-2C4BFF218A5C}"/>
          </ac:picMkLst>
        </pc:picChg>
        <pc:picChg chg="mod">
          <ac:chgData name="송우석" userId="78ad6456-1eba-4132-a483-55c90c53bc91" providerId="ADAL" clId="{A8FB3A68-E49E-4257-9137-0E65321AD295}" dt="2021-05-06T10:22:21.484" v="1097" actId="1036"/>
          <ac:picMkLst>
            <pc:docMk/>
            <pc:sldMk cId="2892612176" sldId="348"/>
            <ac:picMk id="15" creationId="{5F1D0AA7-BDE3-4B29-BDAA-50857F842639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928678811" sldId="349"/>
        </pc:sldMkLst>
        <pc:spChg chg="del">
          <ac:chgData name="송우석" userId="78ad6456-1eba-4132-a483-55c90c53bc91" providerId="ADAL" clId="{A8FB3A68-E49E-4257-9137-0E65321AD295}" dt="2021-05-06T07:03:20.545" v="516" actId="478"/>
          <ac:spMkLst>
            <pc:docMk/>
            <pc:sldMk cId="3928678811" sldId="349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2:32.756" v="1101" actId="12"/>
          <ac:spMkLst>
            <pc:docMk/>
            <pc:sldMk cId="3928678811" sldId="349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24.290" v="519" actId="478"/>
          <ac:spMkLst>
            <pc:docMk/>
            <pc:sldMk cId="3928678811" sldId="349"/>
            <ac:spMk id="5" creationId="{9263B91F-4D41-4390-B5AC-2C4C09DB650B}"/>
          </ac:spMkLst>
        </pc:spChg>
        <pc:spChg chg="mod">
          <ac:chgData name="송우석" userId="78ad6456-1eba-4132-a483-55c90c53bc91" providerId="ADAL" clId="{A8FB3A68-E49E-4257-9137-0E65321AD295}" dt="2021-05-06T10:22:36.637" v="1111" actId="1036"/>
          <ac:spMkLst>
            <pc:docMk/>
            <pc:sldMk cId="3928678811" sldId="349"/>
            <ac:spMk id="8" creationId="{B5ED9490-754B-4323-AEF2-64738243D0BF}"/>
          </ac:spMkLst>
        </pc:spChg>
        <pc:spChg chg="add del mod">
          <ac:chgData name="송우석" userId="78ad6456-1eba-4132-a483-55c90c53bc91" providerId="ADAL" clId="{A8FB3A68-E49E-4257-9137-0E65321AD295}" dt="2021-05-06T07:03:22.953" v="518"/>
          <ac:spMkLst>
            <pc:docMk/>
            <pc:sldMk cId="3928678811" sldId="349"/>
            <ac:spMk id="12" creationId="{D0958A72-485C-4AA0-BEDA-CCA8AA66FCAA}"/>
          </ac:spMkLst>
        </pc:spChg>
        <pc:spChg chg="add mod">
          <ac:chgData name="송우석" userId="78ad6456-1eba-4132-a483-55c90c53bc91" providerId="ADAL" clId="{A8FB3A68-E49E-4257-9137-0E65321AD295}" dt="2021-05-06T07:03:24.729" v="520"/>
          <ac:spMkLst>
            <pc:docMk/>
            <pc:sldMk cId="3928678811" sldId="349"/>
            <ac:spMk id="13" creationId="{71C5C238-4146-4BB8-9265-3A0D6A53599B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928678811" sldId="349"/>
            <ac:picMk id="2" creationId="{7727A63E-DA83-474F-A623-F6843D667E44}"/>
          </ac:picMkLst>
        </pc:picChg>
        <pc:picChg chg="mod">
          <ac:chgData name="송우석" userId="78ad6456-1eba-4132-a483-55c90c53bc91" providerId="ADAL" clId="{A8FB3A68-E49E-4257-9137-0E65321AD295}" dt="2021-05-06T10:22:41.077" v="1119" actId="1036"/>
          <ac:picMkLst>
            <pc:docMk/>
            <pc:sldMk cId="3928678811" sldId="349"/>
            <ac:picMk id="7" creationId="{874FE21D-8566-42E5-AF4A-ACB76288FC5B}"/>
          </ac:picMkLst>
        </pc:picChg>
        <pc:picChg chg="mod">
          <ac:chgData name="송우석" userId="78ad6456-1eba-4132-a483-55c90c53bc91" providerId="ADAL" clId="{A8FB3A68-E49E-4257-9137-0E65321AD295}" dt="2021-05-06T10:22:41.077" v="1119" actId="1036"/>
          <ac:picMkLst>
            <pc:docMk/>
            <pc:sldMk cId="3928678811" sldId="349"/>
            <ac:picMk id="10" creationId="{CB0DCECD-E9D4-456A-A251-5B458B077B9C}"/>
          </ac:picMkLst>
        </pc:picChg>
        <pc:picChg chg="mod">
          <ac:chgData name="송우석" userId="78ad6456-1eba-4132-a483-55c90c53bc91" providerId="ADAL" clId="{A8FB3A68-E49E-4257-9137-0E65321AD295}" dt="2021-05-06T10:22:41.077" v="1119" actId="1036"/>
          <ac:picMkLst>
            <pc:docMk/>
            <pc:sldMk cId="3928678811" sldId="349"/>
            <ac:picMk id="11" creationId="{A5F291DB-CBB1-4FE9-BDB1-DFCCA7F79778}"/>
          </ac:picMkLst>
        </pc:picChg>
        <pc:picChg chg="mod">
          <ac:chgData name="송우석" userId="78ad6456-1eba-4132-a483-55c90c53bc91" providerId="ADAL" clId="{A8FB3A68-E49E-4257-9137-0E65321AD295}" dt="2021-05-06T10:22:41.077" v="1119" actId="1036"/>
          <ac:picMkLst>
            <pc:docMk/>
            <pc:sldMk cId="3928678811" sldId="349"/>
            <ac:picMk id="15" creationId="{5A41B0B7-93BD-4B5C-B29D-40598CF11786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976691396" sldId="350"/>
        </pc:sldMkLst>
        <pc:spChg chg="del">
          <ac:chgData name="송우석" userId="78ad6456-1eba-4132-a483-55c90c53bc91" providerId="ADAL" clId="{A8FB3A68-E49E-4257-9137-0E65321AD295}" dt="2021-05-06T07:03:32.505" v="525" actId="478"/>
          <ac:spMkLst>
            <pc:docMk/>
            <pc:sldMk cId="2976691396" sldId="350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3:16.868" v="1140" actId="12"/>
          <ac:spMkLst>
            <pc:docMk/>
            <pc:sldMk cId="2976691396" sldId="350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34.107" v="528"/>
          <ac:spMkLst>
            <pc:docMk/>
            <pc:sldMk cId="2976691396" sldId="350"/>
            <ac:spMk id="7" creationId="{BC2E4234-A2C4-4559-A1EE-B7D766324B8A}"/>
          </ac:spMkLst>
        </pc:spChg>
        <pc:spChg chg="mod">
          <ac:chgData name="송우석" userId="78ad6456-1eba-4132-a483-55c90c53bc91" providerId="ADAL" clId="{A8FB3A68-E49E-4257-9137-0E65321AD295}" dt="2021-05-06T10:23:45.565" v="1153" actId="1036"/>
          <ac:spMkLst>
            <pc:docMk/>
            <pc:sldMk cId="2976691396" sldId="350"/>
            <ac:spMk id="9" creationId="{7451B79F-9A32-41EC-8331-647029EACF0A}"/>
          </ac:spMkLst>
        </pc:spChg>
        <pc:spChg chg="add del mod">
          <ac:chgData name="송우석" userId="78ad6456-1eba-4132-a483-55c90c53bc91" providerId="ADAL" clId="{A8FB3A68-E49E-4257-9137-0E65321AD295}" dt="2021-05-06T07:03:33.563" v="527"/>
          <ac:spMkLst>
            <pc:docMk/>
            <pc:sldMk cId="2976691396" sldId="350"/>
            <ac:spMk id="11" creationId="{EE3689FB-3F5A-4657-BE16-571BB060C375}"/>
          </ac:spMkLst>
        </pc:spChg>
        <pc:spChg chg="add mod">
          <ac:chgData name="송우석" userId="78ad6456-1eba-4132-a483-55c90c53bc91" providerId="ADAL" clId="{A8FB3A68-E49E-4257-9137-0E65321AD295}" dt="2021-05-06T07:03:34.107" v="528"/>
          <ac:spMkLst>
            <pc:docMk/>
            <pc:sldMk cId="2976691396" sldId="350"/>
            <ac:spMk id="13" creationId="{EDB2AC98-D5CF-47BA-88F1-F026939022A8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976691396" sldId="350"/>
            <ac:picMk id="2" creationId="{8B7F3CDB-86FC-4BF7-9BAA-7DECC81B1574}"/>
          </ac:picMkLst>
        </pc:picChg>
        <pc:picChg chg="mod">
          <ac:chgData name="송우석" userId="78ad6456-1eba-4132-a483-55c90c53bc91" providerId="ADAL" clId="{A8FB3A68-E49E-4257-9137-0E65321AD295}" dt="2021-05-06T10:23:48.943" v="1154" actId="1036"/>
          <ac:picMkLst>
            <pc:docMk/>
            <pc:sldMk cId="2976691396" sldId="350"/>
            <ac:picMk id="5" creationId="{8CE410A3-AC97-4BD5-9420-7D94B8D46B56}"/>
          </ac:picMkLst>
        </pc:picChg>
        <pc:picChg chg="mod">
          <ac:chgData name="송우석" userId="78ad6456-1eba-4132-a483-55c90c53bc91" providerId="ADAL" clId="{A8FB3A68-E49E-4257-9137-0E65321AD295}" dt="2021-05-06T10:23:48.943" v="1154" actId="1036"/>
          <ac:picMkLst>
            <pc:docMk/>
            <pc:sldMk cId="2976691396" sldId="350"/>
            <ac:picMk id="6" creationId="{6AEACA9A-3690-4854-95A5-578289BB0828}"/>
          </ac:picMkLst>
        </pc:picChg>
        <pc:picChg chg="mod">
          <ac:chgData name="송우석" userId="78ad6456-1eba-4132-a483-55c90c53bc91" providerId="ADAL" clId="{A8FB3A68-E49E-4257-9137-0E65321AD295}" dt="2021-05-06T10:23:48.943" v="1154" actId="1036"/>
          <ac:picMkLst>
            <pc:docMk/>
            <pc:sldMk cId="2976691396" sldId="350"/>
            <ac:picMk id="8" creationId="{73EE6FE3-8F5D-43B3-8F7D-7E0BA253DBFA}"/>
          </ac:picMkLst>
        </pc:picChg>
        <pc:picChg chg="mod">
          <ac:chgData name="송우석" userId="78ad6456-1eba-4132-a483-55c90c53bc91" providerId="ADAL" clId="{A8FB3A68-E49E-4257-9137-0E65321AD295}" dt="2021-05-06T10:23:48.943" v="1154" actId="1036"/>
          <ac:picMkLst>
            <pc:docMk/>
            <pc:sldMk cId="2976691396" sldId="350"/>
            <ac:picMk id="12" creationId="{AAAF19A5-4113-4F62-B406-153B065C0F53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663325508" sldId="351"/>
        </pc:sldMkLst>
        <pc:spChg chg="del">
          <ac:chgData name="송우석" userId="78ad6456-1eba-4132-a483-55c90c53bc91" providerId="ADAL" clId="{A8FB3A68-E49E-4257-9137-0E65321AD295}" dt="2021-05-06T07:03:36.985" v="529" actId="478"/>
          <ac:spMkLst>
            <pc:docMk/>
            <pc:sldMk cId="2663325508" sldId="351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4:04.068" v="1158" actId="12"/>
          <ac:spMkLst>
            <pc:docMk/>
            <pc:sldMk cId="2663325508" sldId="351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38.138" v="530" actId="478"/>
          <ac:spMkLst>
            <pc:docMk/>
            <pc:sldMk cId="2663325508" sldId="351"/>
            <ac:spMk id="5" creationId="{CC445AD6-3F5A-4D56-9706-0A1317413E23}"/>
          </ac:spMkLst>
        </pc:spChg>
        <pc:spChg chg="mod">
          <ac:chgData name="송우석" userId="78ad6456-1eba-4132-a483-55c90c53bc91" providerId="ADAL" clId="{A8FB3A68-E49E-4257-9137-0E65321AD295}" dt="2021-05-06T10:24:18.278" v="1166" actId="1036"/>
          <ac:spMkLst>
            <pc:docMk/>
            <pc:sldMk cId="2663325508" sldId="351"/>
            <ac:spMk id="9" creationId="{7451B79F-9A32-41EC-8331-647029EACF0A}"/>
          </ac:spMkLst>
        </pc:spChg>
        <pc:spChg chg="add mod">
          <ac:chgData name="송우석" userId="78ad6456-1eba-4132-a483-55c90c53bc91" providerId="ADAL" clId="{A8FB3A68-E49E-4257-9137-0E65321AD295}" dt="2021-05-06T07:03:38.449" v="531"/>
          <ac:spMkLst>
            <pc:docMk/>
            <pc:sldMk cId="2663325508" sldId="351"/>
            <ac:spMk id="11" creationId="{3075AD35-359A-4F1D-AA96-A22CD18E51AB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663325508" sldId="351"/>
            <ac:picMk id="2" creationId="{7AB41036-A69E-41A1-A598-9280677D0062}"/>
          </ac:picMkLst>
        </pc:picChg>
        <pc:picChg chg="mod">
          <ac:chgData name="송우석" userId="78ad6456-1eba-4132-a483-55c90c53bc91" providerId="ADAL" clId="{A8FB3A68-E49E-4257-9137-0E65321AD295}" dt="2021-05-06T10:24:22.960" v="1167" actId="1036"/>
          <ac:picMkLst>
            <pc:docMk/>
            <pc:sldMk cId="2663325508" sldId="351"/>
            <ac:picMk id="6" creationId="{268E4F82-95A9-477B-9E47-044EEE9A0811}"/>
          </ac:picMkLst>
        </pc:picChg>
        <pc:picChg chg="mod">
          <ac:chgData name="송우석" userId="78ad6456-1eba-4132-a483-55c90c53bc91" providerId="ADAL" clId="{A8FB3A68-E49E-4257-9137-0E65321AD295}" dt="2021-05-06T10:57:49.938" v="2149" actId="14100"/>
          <ac:picMkLst>
            <pc:docMk/>
            <pc:sldMk cId="2663325508" sldId="351"/>
            <ac:picMk id="10" creationId="{F034FFE1-6C3B-4F7C-BC9E-745D3158B3B6}"/>
          </ac:picMkLst>
        </pc:picChg>
        <pc:picChg chg="mod">
          <ac:chgData name="송우석" userId="78ad6456-1eba-4132-a483-55c90c53bc91" providerId="ADAL" clId="{A8FB3A68-E49E-4257-9137-0E65321AD295}" dt="2021-05-06T10:24:22.960" v="1167" actId="1036"/>
          <ac:picMkLst>
            <pc:docMk/>
            <pc:sldMk cId="2663325508" sldId="351"/>
            <ac:picMk id="13" creationId="{D6D87425-0729-452B-8244-984A1081897C}"/>
          </ac:picMkLst>
        </pc:picChg>
        <pc:picChg chg="mod">
          <ac:chgData name="송우석" userId="78ad6456-1eba-4132-a483-55c90c53bc91" providerId="ADAL" clId="{A8FB3A68-E49E-4257-9137-0E65321AD295}" dt="2021-05-06T10:24:22.960" v="1167" actId="1036"/>
          <ac:picMkLst>
            <pc:docMk/>
            <pc:sldMk cId="2663325508" sldId="351"/>
            <ac:picMk id="18" creationId="{8844A18E-A941-4ACD-A61C-4310A2C16A7E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3491812046" sldId="352"/>
        </pc:sldMkLst>
        <pc:spChg chg="del">
          <ac:chgData name="송우석" userId="78ad6456-1eba-4132-a483-55c90c53bc91" providerId="ADAL" clId="{A8FB3A68-E49E-4257-9137-0E65321AD295}" dt="2021-05-06T07:03:41.510" v="532" actId="478"/>
          <ac:spMkLst>
            <pc:docMk/>
            <pc:sldMk cId="3491812046" sldId="352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4:40.208" v="1171" actId="12"/>
          <ac:spMkLst>
            <pc:docMk/>
            <pc:sldMk cId="3491812046" sldId="352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42.717" v="533" actId="478"/>
          <ac:spMkLst>
            <pc:docMk/>
            <pc:sldMk cId="3491812046" sldId="352"/>
            <ac:spMk id="5" creationId="{285D94CC-3FCF-4B42-9FBA-CC0760912CE2}"/>
          </ac:spMkLst>
        </pc:spChg>
        <pc:spChg chg="mod">
          <ac:chgData name="송우석" userId="78ad6456-1eba-4132-a483-55c90c53bc91" providerId="ADAL" clId="{A8FB3A68-E49E-4257-9137-0E65321AD295}" dt="2021-05-06T10:25:05.554" v="1184" actId="1035"/>
          <ac:spMkLst>
            <pc:docMk/>
            <pc:sldMk cId="3491812046" sldId="352"/>
            <ac:spMk id="9" creationId="{7451B79F-9A32-41EC-8331-647029EACF0A}"/>
          </ac:spMkLst>
        </pc:spChg>
        <pc:spChg chg="add mod">
          <ac:chgData name="송우석" userId="78ad6456-1eba-4132-a483-55c90c53bc91" providerId="ADAL" clId="{A8FB3A68-E49E-4257-9137-0E65321AD295}" dt="2021-05-06T07:03:42.941" v="534"/>
          <ac:spMkLst>
            <pc:docMk/>
            <pc:sldMk cId="3491812046" sldId="352"/>
            <ac:spMk id="12" creationId="{16444BE1-C684-46C0-8676-BB809F94E033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3491812046" sldId="352"/>
            <ac:picMk id="2" creationId="{8D5B4597-BC24-44CF-9787-B524EC8942FB}"/>
          </ac:picMkLst>
        </pc:picChg>
        <pc:picChg chg="mod">
          <ac:chgData name="송우석" userId="78ad6456-1eba-4132-a483-55c90c53bc91" providerId="ADAL" clId="{A8FB3A68-E49E-4257-9137-0E65321AD295}" dt="2021-05-06T10:24:56.445" v="1174" actId="14100"/>
          <ac:picMkLst>
            <pc:docMk/>
            <pc:sldMk cId="3491812046" sldId="352"/>
            <ac:picMk id="6" creationId="{1422D9AC-F355-4596-B934-1AD0354505D9}"/>
          </ac:picMkLst>
        </pc:picChg>
        <pc:picChg chg="mod">
          <ac:chgData name="송우석" userId="78ad6456-1eba-4132-a483-55c90c53bc91" providerId="ADAL" clId="{A8FB3A68-E49E-4257-9137-0E65321AD295}" dt="2021-05-06T10:24:56.445" v="1174" actId="14100"/>
          <ac:picMkLst>
            <pc:docMk/>
            <pc:sldMk cId="3491812046" sldId="352"/>
            <ac:picMk id="10" creationId="{CA3B038C-B9CC-4A88-81AF-151327B82019}"/>
          </ac:picMkLst>
        </pc:picChg>
        <pc:picChg chg="mod">
          <ac:chgData name="송우석" userId="78ad6456-1eba-4132-a483-55c90c53bc91" providerId="ADAL" clId="{A8FB3A68-E49E-4257-9137-0E65321AD295}" dt="2021-05-06T10:24:56.445" v="1174" actId="14100"/>
          <ac:picMkLst>
            <pc:docMk/>
            <pc:sldMk cId="3491812046" sldId="352"/>
            <ac:picMk id="11" creationId="{DA335CB5-3922-4982-88D7-10A8996D162B}"/>
          </ac:picMkLst>
        </pc:picChg>
        <pc:picChg chg="mod">
          <ac:chgData name="송우석" userId="78ad6456-1eba-4132-a483-55c90c53bc91" providerId="ADAL" clId="{A8FB3A68-E49E-4257-9137-0E65321AD295}" dt="2021-05-06T10:24:56.445" v="1174" actId="14100"/>
          <ac:picMkLst>
            <pc:docMk/>
            <pc:sldMk cId="3491812046" sldId="352"/>
            <ac:picMk id="16" creationId="{63A58BE2-54AE-4734-BDE1-9073A29A598E}"/>
          </ac:picMkLst>
        </pc:picChg>
      </pc:sldChg>
      <pc:sldChg chg="addSp delSp modSp mod modTransition modAnim">
        <pc:chgData name="송우석" userId="78ad6456-1eba-4132-a483-55c90c53bc91" providerId="ADAL" clId="{A8FB3A68-E49E-4257-9137-0E65321AD295}" dt="2021-05-06T11:06:44.784" v="2156"/>
        <pc:sldMkLst>
          <pc:docMk/>
          <pc:sldMk cId="2122904703" sldId="353"/>
        </pc:sldMkLst>
        <pc:spChg chg="del">
          <ac:chgData name="송우석" userId="78ad6456-1eba-4132-a483-55c90c53bc91" providerId="ADAL" clId="{A8FB3A68-E49E-4257-9137-0E65321AD295}" dt="2021-05-06T07:03:45.954" v="535" actId="478"/>
          <ac:spMkLst>
            <pc:docMk/>
            <pc:sldMk cId="2122904703" sldId="353"/>
            <ac:spMk id="2" creationId="{703AB906-91E1-493D-946D-9AC348798182}"/>
          </ac:spMkLst>
        </pc:spChg>
        <pc:spChg chg="mod">
          <ac:chgData name="송우석" userId="78ad6456-1eba-4132-a483-55c90c53bc91" providerId="ADAL" clId="{A8FB3A68-E49E-4257-9137-0E65321AD295}" dt="2021-05-06T10:26:12.369" v="1223"/>
          <ac:spMkLst>
            <pc:docMk/>
            <pc:sldMk cId="2122904703" sldId="353"/>
            <ac:spMk id="3" creationId="{0427F695-D862-4F51-818D-549A16D913CF}"/>
          </ac:spMkLst>
        </pc:spChg>
        <pc:spChg chg="add del mod">
          <ac:chgData name="송우석" userId="78ad6456-1eba-4132-a483-55c90c53bc91" providerId="ADAL" clId="{A8FB3A68-E49E-4257-9137-0E65321AD295}" dt="2021-05-06T07:03:47.379" v="536" actId="478"/>
          <ac:spMkLst>
            <pc:docMk/>
            <pc:sldMk cId="2122904703" sldId="353"/>
            <ac:spMk id="5" creationId="{15705F53-82BD-45A6-978D-24A2A2EC1D52}"/>
          </ac:spMkLst>
        </pc:spChg>
        <pc:spChg chg="add mod">
          <ac:chgData name="송우석" userId="78ad6456-1eba-4132-a483-55c90c53bc91" providerId="ADAL" clId="{A8FB3A68-E49E-4257-9137-0E65321AD295}" dt="2021-05-06T07:03:52.676" v="555"/>
          <ac:spMkLst>
            <pc:docMk/>
            <pc:sldMk cId="2122904703" sldId="353"/>
            <ac:spMk id="6" creationId="{846C9BCA-277D-4463-A6B0-0BB6E77736A5}"/>
          </ac:spMkLst>
        </pc:spChg>
        <pc:picChg chg="add del mod">
          <ac:chgData name="송우석" userId="78ad6456-1eba-4132-a483-55c90c53bc91" providerId="ADAL" clId="{A8FB3A68-E49E-4257-9137-0E65321AD295}" dt="2021-05-06T11:04:51.455" v="2153"/>
          <ac:picMkLst>
            <pc:docMk/>
            <pc:sldMk cId="2122904703" sldId="353"/>
            <ac:picMk id="2" creationId="{A0D27CD0-DF32-4381-B8ED-C5A3956D3111}"/>
          </ac:picMkLst>
        </pc:picChg>
      </pc:sldChg>
    </pc:docChg>
  </pc:docChgLst>
  <pc:docChgLst>
    <pc:chgData name="우석" userId="78ad6456-1eba-4132-a483-55c90c53bc91" providerId="ADAL" clId="{EAEBFEE0-8DCF-436B-89F2-574B4AB59059}"/>
    <pc:docChg chg="undo custSel addSld delSld modSld">
      <pc:chgData name="우석" userId="78ad6456-1eba-4132-a483-55c90c53bc91" providerId="ADAL" clId="{EAEBFEE0-8DCF-436B-89F2-574B4AB59059}" dt="2021-05-03T09:33:09.588" v="13" actId="47"/>
      <pc:docMkLst>
        <pc:docMk/>
      </pc:docMkLst>
      <pc:sldChg chg="del">
        <pc:chgData name="우석" userId="78ad6456-1eba-4132-a483-55c90c53bc91" providerId="ADAL" clId="{EAEBFEE0-8DCF-436B-89F2-574B4AB59059}" dt="2021-05-03T09:32:17.247" v="9" actId="47"/>
        <pc:sldMkLst>
          <pc:docMk/>
          <pc:sldMk cId="4105407230" sldId="277"/>
        </pc:sldMkLst>
      </pc:sldChg>
      <pc:sldChg chg="modSp mod">
        <pc:chgData name="우석" userId="78ad6456-1eba-4132-a483-55c90c53bc91" providerId="ADAL" clId="{EAEBFEE0-8DCF-436B-89F2-574B4AB59059}" dt="2021-05-03T09:31:40.304" v="5" actId="20577"/>
        <pc:sldMkLst>
          <pc:docMk/>
          <pc:sldMk cId="795464036" sldId="278"/>
        </pc:sldMkLst>
        <pc:spChg chg="mod">
          <ac:chgData name="우석" userId="78ad6456-1eba-4132-a483-55c90c53bc91" providerId="ADAL" clId="{EAEBFEE0-8DCF-436B-89F2-574B4AB59059}" dt="2021-05-03T09:31:40.304" v="5" actId="20577"/>
          <ac:spMkLst>
            <pc:docMk/>
            <pc:sldMk cId="795464036" sldId="278"/>
            <ac:spMk id="3" creationId="{0427F695-D862-4F51-818D-549A16D913CF}"/>
          </ac:spMkLst>
        </pc:spChg>
      </pc:sldChg>
      <pc:sldChg chg="del">
        <pc:chgData name="우석" userId="78ad6456-1eba-4132-a483-55c90c53bc91" providerId="ADAL" clId="{EAEBFEE0-8DCF-436B-89F2-574B4AB59059}" dt="2021-05-03T09:32:20.120" v="10" actId="47"/>
        <pc:sldMkLst>
          <pc:docMk/>
          <pc:sldMk cId="1202979628" sldId="279"/>
        </pc:sldMkLst>
      </pc:sldChg>
      <pc:sldChg chg="del">
        <pc:chgData name="우석" userId="78ad6456-1eba-4132-a483-55c90c53bc91" providerId="ADAL" clId="{EAEBFEE0-8DCF-436B-89F2-574B4AB59059}" dt="2021-05-03T09:33:01.761" v="11" actId="47"/>
        <pc:sldMkLst>
          <pc:docMk/>
          <pc:sldMk cId="265663264" sldId="280"/>
        </pc:sldMkLst>
      </pc:sldChg>
      <pc:sldChg chg="add del">
        <pc:chgData name="우석" userId="78ad6456-1eba-4132-a483-55c90c53bc91" providerId="ADAL" clId="{EAEBFEE0-8DCF-436B-89F2-574B4AB59059}" dt="2021-05-03T09:33:09.588" v="13" actId="47"/>
        <pc:sldMkLst>
          <pc:docMk/>
          <pc:sldMk cId="1457366079" sldId="281"/>
        </pc:sldMkLst>
      </pc:sldChg>
      <pc:sldChg chg="add del">
        <pc:chgData name="우석" userId="78ad6456-1eba-4132-a483-55c90c53bc91" providerId="ADAL" clId="{EAEBFEE0-8DCF-436B-89F2-574B4AB59059}" dt="2021-05-03T09:32:10.907" v="8" actId="47"/>
        <pc:sldMkLst>
          <pc:docMk/>
          <pc:sldMk cId="2534308515" sldId="284"/>
        </pc:sldMkLst>
      </pc:sldChg>
    </pc:docChg>
  </pc:docChgLst>
  <pc:docChgLst>
    <pc:chgData name="송우석" userId="78ad6456-1eba-4132-a483-55c90c53bc91" providerId="ADAL" clId="{0E7A3672-92AD-4E48-95DD-02FF91426230}"/>
    <pc:docChg chg="undo custSel addSld modSld">
      <pc:chgData name="송우석" userId="78ad6456-1eba-4132-a483-55c90c53bc91" providerId="ADAL" clId="{0E7A3672-92AD-4E48-95DD-02FF91426230}" dt="2021-05-07T08:15:56.011" v="3131" actId="20577"/>
      <pc:docMkLst>
        <pc:docMk/>
      </pc:docMkLst>
      <pc:sldChg chg="modSp add mod">
        <pc:chgData name="송우석" userId="78ad6456-1eba-4132-a483-55c90c53bc91" providerId="ADAL" clId="{0E7A3672-92AD-4E48-95DD-02FF91426230}" dt="2021-05-07T08:15:56.011" v="3131" actId="20577"/>
        <pc:sldMkLst>
          <pc:docMk/>
          <pc:sldMk cId="783803027" sldId="354"/>
        </pc:sldMkLst>
        <pc:spChg chg="mod">
          <ac:chgData name="송우석" userId="78ad6456-1eba-4132-a483-55c90c53bc91" providerId="ADAL" clId="{0E7A3672-92AD-4E48-95DD-02FF91426230}" dt="2021-05-07T08:15:56.011" v="3131" actId="20577"/>
          <ac:spMkLst>
            <pc:docMk/>
            <pc:sldMk cId="783803027" sldId="354"/>
            <ac:spMk id="3" creationId="{00000000-0000-0000-0000-000000000000}"/>
          </ac:spMkLst>
        </pc:spChg>
        <pc:spChg chg="mod">
          <ac:chgData name="송우석" userId="78ad6456-1eba-4132-a483-55c90c53bc91" providerId="ADAL" clId="{0E7A3672-92AD-4E48-95DD-02FF91426230}" dt="2021-05-07T07:43:38.648" v="28" actId="20577"/>
          <ac:spMkLst>
            <pc:docMk/>
            <pc:sldMk cId="783803027" sldId="354"/>
            <ac:spMk id="7" creationId="{E1527D45-9315-47D4-8A19-F50047B3D62D}"/>
          </ac:spMkLst>
        </pc:spChg>
      </pc:sldChg>
    </pc:docChg>
  </pc:docChgLst>
  <pc:docChgLst>
    <pc:chgData name="송우석" userId="78ad6456-1eba-4132-a483-55c90c53bc91" providerId="ADAL" clId="{DEC71EFA-7A57-4929-9DB4-1A83C4E630D9}"/>
    <pc:docChg chg="undo custSel addSld delSld modSld">
      <pc:chgData name="송우석" userId="78ad6456-1eba-4132-a483-55c90c53bc91" providerId="ADAL" clId="{DEC71EFA-7A57-4929-9DB4-1A83C4E630D9}" dt="2021-05-04T13:11:45.162" v="3223" actId="20577"/>
      <pc:docMkLst>
        <pc:docMk/>
      </pc:docMkLst>
      <pc:sldChg chg="modSp mod">
        <pc:chgData name="송우석" userId="78ad6456-1eba-4132-a483-55c90c53bc91" providerId="ADAL" clId="{DEC71EFA-7A57-4929-9DB4-1A83C4E630D9}" dt="2021-05-04T12:52:39.022" v="2564" actId="20577"/>
        <pc:sldMkLst>
          <pc:docMk/>
          <pc:sldMk cId="3149154006" sldId="321"/>
        </pc:sldMkLst>
        <pc:spChg chg="mod">
          <ac:chgData name="송우석" userId="78ad6456-1eba-4132-a483-55c90c53bc91" providerId="ADAL" clId="{DEC71EFA-7A57-4929-9DB4-1A83C4E630D9}" dt="2021-05-04T12:52:39.022" v="2564" actId="20577"/>
          <ac:spMkLst>
            <pc:docMk/>
            <pc:sldMk cId="3149154006" sldId="321"/>
            <ac:spMk id="3" creationId="{0427F695-D862-4F51-818D-549A16D913CF}"/>
          </ac:spMkLst>
        </pc:spChg>
      </pc:sldChg>
      <pc:sldChg chg="del">
        <pc:chgData name="송우석" userId="78ad6456-1eba-4132-a483-55c90c53bc91" providerId="ADAL" clId="{DEC71EFA-7A57-4929-9DB4-1A83C4E630D9}" dt="2021-05-04T11:56:08.971" v="591" actId="47"/>
        <pc:sldMkLst>
          <pc:docMk/>
          <pc:sldMk cId="2764946659" sldId="323"/>
        </pc:sldMkLst>
      </pc:sldChg>
      <pc:sldChg chg="modSp mod">
        <pc:chgData name="송우석" userId="78ad6456-1eba-4132-a483-55c90c53bc91" providerId="ADAL" clId="{DEC71EFA-7A57-4929-9DB4-1A83C4E630D9}" dt="2021-05-04T13:11:45.162" v="3223" actId="20577"/>
        <pc:sldMkLst>
          <pc:docMk/>
          <pc:sldMk cId="331299950" sldId="324"/>
        </pc:sldMkLst>
        <pc:spChg chg="mod">
          <ac:chgData name="송우석" userId="78ad6456-1eba-4132-a483-55c90c53bc91" providerId="ADAL" clId="{DEC71EFA-7A57-4929-9DB4-1A83C4E630D9}" dt="2021-05-04T12:36:55.972" v="2032" actId="20577"/>
          <ac:spMkLst>
            <pc:docMk/>
            <pc:sldMk cId="331299950" sldId="324"/>
            <ac:spMk id="2" creationId="{703AB906-91E1-493D-946D-9AC348798182}"/>
          </ac:spMkLst>
        </pc:spChg>
        <pc:spChg chg="mod">
          <ac:chgData name="송우석" userId="78ad6456-1eba-4132-a483-55c90c53bc91" providerId="ADAL" clId="{DEC71EFA-7A57-4929-9DB4-1A83C4E630D9}" dt="2021-05-04T13:11:45.162" v="3223" actId="20577"/>
          <ac:spMkLst>
            <pc:docMk/>
            <pc:sldMk cId="331299950" sldId="324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DEC71EFA-7A57-4929-9DB4-1A83C4E630D9}" dt="2021-05-04T12:33:26.959" v="1884" actId="20577"/>
        <pc:sldMkLst>
          <pc:docMk/>
          <pc:sldMk cId="327769973" sldId="327"/>
        </pc:sldMkLst>
        <pc:spChg chg="mod">
          <ac:chgData name="송우석" userId="78ad6456-1eba-4132-a483-55c90c53bc91" providerId="ADAL" clId="{DEC71EFA-7A57-4929-9DB4-1A83C4E630D9}" dt="2021-05-04T12:33:26.959" v="1884" actId="20577"/>
          <ac:spMkLst>
            <pc:docMk/>
            <pc:sldMk cId="327769973" sldId="327"/>
            <ac:spMk id="3" creationId="{0427F695-D862-4F51-818D-549A16D913CF}"/>
          </ac:spMkLst>
        </pc:spChg>
      </pc:sldChg>
      <pc:sldChg chg="modSp del mod">
        <pc:chgData name="송우석" userId="78ad6456-1eba-4132-a483-55c90c53bc91" providerId="ADAL" clId="{DEC71EFA-7A57-4929-9DB4-1A83C4E630D9}" dt="2021-05-04T12:35:00.993" v="1885" actId="47"/>
        <pc:sldMkLst>
          <pc:docMk/>
          <pc:sldMk cId="3512622823" sldId="328"/>
        </pc:sldMkLst>
        <pc:spChg chg="mod">
          <ac:chgData name="송우석" userId="78ad6456-1eba-4132-a483-55c90c53bc91" providerId="ADAL" clId="{DEC71EFA-7A57-4929-9DB4-1A83C4E630D9}" dt="2021-05-04T12:03:37.155" v="1281" actId="20577"/>
          <ac:spMkLst>
            <pc:docMk/>
            <pc:sldMk cId="3512622823" sldId="328"/>
            <ac:spMk id="2" creationId="{703AB906-91E1-493D-946D-9AC348798182}"/>
          </ac:spMkLst>
        </pc:spChg>
        <pc:spChg chg="mod">
          <ac:chgData name="송우석" userId="78ad6456-1eba-4132-a483-55c90c53bc91" providerId="ADAL" clId="{DEC71EFA-7A57-4929-9DB4-1A83C4E630D9}" dt="2021-05-04T12:03:52.245" v="1361" actId="20577"/>
          <ac:spMkLst>
            <pc:docMk/>
            <pc:sldMk cId="3512622823" sldId="328"/>
            <ac:spMk id="3" creationId="{0427F695-D862-4F51-818D-549A16D913CF}"/>
          </ac:spMkLst>
        </pc:spChg>
      </pc:sldChg>
      <pc:sldChg chg="delSp modSp mod">
        <pc:chgData name="송우석" userId="78ad6456-1eba-4132-a483-55c90c53bc91" providerId="ADAL" clId="{DEC71EFA-7A57-4929-9DB4-1A83C4E630D9}" dt="2021-05-04T13:08:25.568" v="3143" actId="1076"/>
        <pc:sldMkLst>
          <pc:docMk/>
          <pc:sldMk cId="1276907500" sldId="331"/>
        </pc:sldMkLst>
        <pc:spChg chg="del">
          <ac:chgData name="송우석" userId="78ad6456-1eba-4132-a483-55c90c53bc91" providerId="ADAL" clId="{DEC71EFA-7A57-4929-9DB4-1A83C4E630D9}" dt="2021-05-04T12:59:24.696" v="2975" actId="478"/>
          <ac:spMkLst>
            <pc:docMk/>
            <pc:sldMk cId="1276907500" sldId="331"/>
            <ac:spMk id="6" creationId="{E7B1CA34-FC65-4D02-A97E-D09BAFB69219}"/>
          </ac:spMkLst>
        </pc:spChg>
        <pc:spChg chg="del">
          <ac:chgData name="송우석" userId="78ad6456-1eba-4132-a483-55c90c53bc91" providerId="ADAL" clId="{DEC71EFA-7A57-4929-9DB4-1A83C4E630D9}" dt="2021-05-04T12:59:28.270" v="2976" actId="478"/>
          <ac:spMkLst>
            <pc:docMk/>
            <pc:sldMk cId="1276907500" sldId="331"/>
            <ac:spMk id="7" creationId="{CE864A2D-C1D5-4DBF-A29A-E7C8005F3930}"/>
          </ac:spMkLst>
        </pc:spChg>
        <pc:picChg chg="del mod">
          <ac:chgData name="송우석" userId="78ad6456-1eba-4132-a483-55c90c53bc91" providerId="ADAL" clId="{DEC71EFA-7A57-4929-9DB4-1A83C4E630D9}" dt="2021-05-04T12:59:23.052" v="2974" actId="478"/>
          <ac:picMkLst>
            <pc:docMk/>
            <pc:sldMk cId="1276907500" sldId="331"/>
            <ac:picMk id="5" creationId="{B8A39160-6C02-4631-AC7C-4D0AC7AD8843}"/>
          </ac:picMkLst>
        </pc:picChg>
        <pc:picChg chg="mod">
          <ac:chgData name="송우석" userId="78ad6456-1eba-4132-a483-55c90c53bc91" providerId="ADAL" clId="{DEC71EFA-7A57-4929-9DB4-1A83C4E630D9}" dt="2021-05-04T13:08:23.774" v="3142" actId="1076"/>
          <ac:picMkLst>
            <pc:docMk/>
            <pc:sldMk cId="1276907500" sldId="331"/>
            <ac:picMk id="9" creationId="{958AAE60-A74D-4813-8D6F-FFAADBBFC82E}"/>
          </ac:picMkLst>
        </pc:picChg>
        <pc:picChg chg="mod">
          <ac:chgData name="송우석" userId="78ad6456-1eba-4132-a483-55c90c53bc91" providerId="ADAL" clId="{DEC71EFA-7A57-4929-9DB4-1A83C4E630D9}" dt="2021-05-04T13:08:21.859" v="3141" actId="1076"/>
          <ac:picMkLst>
            <pc:docMk/>
            <pc:sldMk cId="1276907500" sldId="331"/>
            <ac:picMk id="11" creationId="{B0E88D54-AA3F-4AF5-9A1E-FD3855A077C7}"/>
          </ac:picMkLst>
        </pc:picChg>
        <pc:picChg chg="mod">
          <ac:chgData name="송우석" userId="78ad6456-1eba-4132-a483-55c90c53bc91" providerId="ADAL" clId="{DEC71EFA-7A57-4929-9DB4-1A83C4E630D9}" dt="2021-05-04T13:08:25.568" v="3143" actId="1076"/>
          <ac:picMkLst>
            <pc:docMk/>
            <pc:sldMk cId="1276907500" sldId="331"/>
            <ac:picMk id="13" creationId="{4EFF7CDA-7114-4976-BC7D-CD12E4A8FB48}"/>
          </ac:picMkLst>
        </pc:picChg>
      </pc:sldChg>
      <pc:sldChg chg="delSp modSp mod">
        <pc:chgData name="송우석" userId="78ad6456-1eba-4132-a483-55c90c53bc91" providerId="ADAL" clId="{DEC71EFA-7A57-4929-9DB4-1A83C4E630D9}" dt="2021-05-04T12:59:57.753" v="2988" actId="1076"/>
        <pc:sldMkLst>
          <pc:docMk/>
          <pc:sldMk cId="3654282868" sldId="332"/>
        </pc:sldMkLst>
        <pc:spChg chg="del">
          <ac:chgData name="송우석" userId="78ad6456-1eba-4132-a483-55c90c53bc91" providerId="ADAL" clId="{DEC71EFA-7A57-4929-9DB4-1A83C4E630D9}" dt="2021-05-04T12:59:33.672" v="2979" actId="478"/>
          <ac:spMkLst>
            <pc:docMk/>
            <pc:sldMk cId="3654282868" sldId="332"/>
            <ac:spMk id="6" creationId="{E7B1CA34-FC65-4D02-A97E-D09BAFB69219}"/>
          </ac:spMkLst>
        </pc:spChg>
        <pc:spChg chg="del">
          <ac:chgData name="송우석" userId="78ad6456-1eba-4132-a483-55c90c53bc91" providerId="ADAL" clId="{DEC71EFA-7A57-4929-9DB4-1A83C4E630D9}" dt="2021-05-04T12:59:35.037" v="2980" actId="478"/>
          <ac:spMkLst>
            <pc:docMk/>
            <pc:sldMk cId="3654282868" sldId="332"/>
            <ac:spMk id="7" creationId="{CE864A2D-C1D5-4DBF-A29A-E7C8005F3930}"/>
          </ac:spMkLst>
        </pc:spChg>
        <pc:spChg chg="mod">
          <ac:chgData name="송우석" userId="78ad6456-1eba-4132-a483-55c90c53bc91" providerId="ADAL" clId="{DEC71EFA-7A57-4929-9DB4-1A83C4E630D9}" dt="2021-05-04T12:59:52.488" v="2984" actId="1076"/>
          <ac:spMkLst>
            <pc:docMk/>
            <pc:sldMk cId="3654282868" sldId="332"/>
            <ac:spMk id="16" creationId="{51857F0E-73C1-417F-A3CC-DDE9AD0082E1}"/>
          </ac:spMkLst>
        </pc:spChg>
        <pc:picChg chg="del">
          <ac:chgData name="송우석" userId="78ad6456-1eba-4132-a483-55c90c53bc91" providerId="ADAL" clId="{DEC71EFA-7A57-4929-9DB4-1A83C4E630D9}" dt="2021-05-04T12:59:32.639" v="2978" actId="478"/>
          <ac:picMkLst>
            <pc:docMk/>
            <pc:sldMk cId="3654282868" sldId="332"/>
            <ac:picMk id="5" creationId="{B8A39160-6C02-4631-AC7C-4D0AC7AD8843}"/>
          </ac:picMkLst>
        </pc:picChg>
        <pc:picChg chg="mod">
          <ac:chgData name="송우석" userId="78ad6456-1eba-4132-a483-55c90c53bc91" providerId="ADAL" clId="{DEC71EFA-7A57-4929-9DB4-1A83C4E630D9}" dt="2021-05-04T12:59:56.256" v="2987" actId="1076"/>
          <ac:picMkLst>
            <pc:docMk/>
            <pc:sldMk cId="3654282868" sldId="332"/>
            <ac:picMk id="9" creationId="{958AAE60-A74D-4813-8D6F-FFAADBBFC82E}"/>
          </ac:picMkLst>
        </pc:picChg>
        <pc:picChg chg="mod">
          <ac:chgData name="송우석" userId="78ad6456-1eba-4132-a483-55c90c53bc91" providerId="ADAL" clId="{DEC71EFA-7A57-4929-9DB4-1A83C4E630D9}" dt="2021-05-04T12:59:57.753" v="2988" actId="1076"/>
          <ac:picMkLst>
            <pc:docMk/>
            <pc:sldMk cId="3654282868" sldId="332"/>
            <ac:picMk id="11" creationId="{B0E88D54-AA3F-4AF5-9A1E-FD3855A077C7}"/>
          </ac:picMkLst>
        </pc:picChg>
        <pc:picChg chg="mod">
          <ac:chgData name="송우석" userId="78ad6456-1eba-4132-a483-55c90c53bc91" providerId="ADAL" clId="{DEC71EFA-7A57-4929-9DB4-1A83C4E630D9}" dt="2021-05-04T12:59:55.031" v="2986" actId="1076"/>
          <ac:picMkLst>
            <pc:docMk/>
            <pc:sldMk cId="3654282868" sldId="332"/>
            <ac:picMk id="13" creationId="{4EFF7CDA-7114-4976-BC7D-CD12E4A8FB48}"/>
          </ac:picMkLst>
        </pc:picChg>
      </pc:sldChg>
      <pc:sldChg chg="delSp modSp mod">
        <pc:chgData name="송우석" userId="78ad6456-1eba-4132-a483-55c90c53bc91" providerId="ADAL" clId="{DEC71EFA-7A57-4929-9DB4-1A83C4E630D9}" dt="2021-05-04T12:59:31.406" v="2977" actId="478"/>
        <pc:sldMkLst>
          <pc:docMk/>
          <pc:sldMk cId="3345102393" sldId="333"/>
        </pc:sldMkLst>
        <pc:spChg chg="del mod">
          <ac:chgData name="송우석" userId="78ad6456-1eba-4132-a483-55c90c53bc91" providerId="ADAL" clId="{DEC71EFA-7A57-4929-9DB4-1A83C4E630D9}" dt="2021-05-04T12:59:20.420" v="2973" actId="478"/>
          <ac:spMkLst>
            <pc:docMk/>
            <pc:sldMk cId="3345102393" sldId="333"/>
            <ac:spMk id="6" creationId="{E7B1CA34-FC65-4D02-A97E-D09BAFB69219}"/>
          </ac:spMkLst>
        </pc:spChg>
        <pc:spChg chg="del">
          <ac:chgData name="송우석" userId="78ad6456-1eba-4132-a483-55c90c53bc91" providerId="ADAL" clId="{DEC71EFA-7A57-4929-9DB4-1A83C4E630D9}" dt="2021-05-04T12:59:31.406" v="2977" actId="478"/>
          <ac:spMkLst>
            <pc:docMk/>
            <pc:sldMk cId="3345102393" sldId="333"/>
            <ac:spMk id="10" creationId="{56A0C37A-4396-46AE-9B3F-7EC9C2D511AA}"/>
          </ac:spMkLst>
        </pc:spChg>
        <pc:picChg chg="del">
          <ac:chgData name="송우석" userId="78ad6456-1eba-4132-a483-55c90c53bc91" providerId="ADAL" clId="{DEC71EFA-7A57-4929-9DB4-1A83C4E630D9}" dt="2021-05-04T12:59:17.177" v="2971" actId="478"/>
          <ac:picMkLst>
            <pc:docMk/>
            <pc:sldMk cId="3345102393" sldId="333"/>
            <ac:picMk id="8" creationId="{2C530223-6BAA-401C-9EB9-DE9FBA664005}"/>
          </ac:picMkLst>
        </pc:picChg>
      </pc:sldChg>
      <pc:sldChg chg="add del">
        <pc:chgData name="송우석" userId="78ad6456-1eba-4132-a483-55c90c53bc91" providerId="ADAL" clId="{DEC71EFA-7A57-4929-9DB4-1A83C4E630D9}" dt="2021-05-04T12:56:07.537" v="2854" actId="47"/>
        <pc:sldMkLst>
          <pc:docMk/>
          <pc:sldMk cId="3684357580" sldId="334"/>
        </pc:sldMkLst>
      </pc:sldChg>
      <pc:sldChg chg="addSp delSp modSp add mod">
        <pc:chgData name="송우석" userId="78ad6456-1eba-4132-a483-55c90c53bc91" providerId="ADAL" clId="{DEC71EFA-7A57-4929-9DB4-1A83C4E630D9}" dt="2021-05-04T12:58:09.292" v="2970" actId="1076"/>
        <pc:sldMkLst>
          <pc:docMk/>
          <pc:sldMk cId="200581334" sldId="335"/>
        </pc:sldMkLst>
        <pc:spChg chg="mod">
          <ac:chgData name="송우석" userId="78ad6456-1eba-4132-a483-55c90c53bc91" providerId="ADAL" clId="{DEC71EFA-7A57-4929-9DB4-1A83C4E630D9}" dt="2021-05-04T12:39:16.373" v="2114" actId="20577"/>
          <ac:spMkLst>
            <pc:docMk/>
            <pc:sldMk cId="200581334" sldId="335"/>
            <ac:spMk id="2" creationId="{703AB906-91E1-493D-946D-9AC348798182}"/>
          </ac:spMkLst>
        </pc:spChg>
        <pc:spChg chg="mod">
          <ac:chgData name="송우석" userId="78ad6456-1eba-4132-a483-55c90c53bc91" providerId="ADAL" clId="{DEC71EFA-7A57-4929-9DB4-1A83C4E630D9}" dt="2021-05-04T12:39:46.565" v="2136"/>
          <ac:spMkLst>
            <pc:docMk/>
            <pc:sldMk cId="200581334" sldId="335"/>
            <ac:spMk id="3" creationId="{0427F695-D862-4F51-818D-549A16D913CF}"/>
          </ac:spMkLst>
        </pc:spChg>
        <pc:picChg chg="add del mod">
          <ac:chgData name="송우석" userId="78ad6456-1eba-4132-a483-55c90c53bc91" providerId="ADAL" clId="{DEC71EFA-7A57-4929-9DB4-1A83C4E630D9}" dt="2021-05-04T12:47:39.175" v="2213" actId="478"/>
          <ac:picMkLst>
            <pc:docMk/>
            <pc:sldMk cId="200581334" sldId="335"/>
            <ac:picMk id="4" creationId="{7FBB2733-EF4C-4FC2-82A9-D8A0BBC147E6}"/>
          </ac:picMkLst>
        </pc:picChg>
        <pc:picChg chg="add del mod">
          <ac:chgData name="송우석" userId="78ad6456-1eba-4132-a483-55c90c53bc91" providerId="ADAL" clId="{DEC71EFA-7A57-4929-9DB4-1A83C4E630D9}" dt="2021-05-04T12:42:15.438" v="2156" actId="478"/>
          <ac:picMkLst>
            <pc:docMk/>
            <pc:sldMk cId="200581334" sldId="335"/>
            <ac:picMk id="5" creationId="{0A9C2ED5-E675-4383-9DEE-5E04147A3165}"/>
          </ac:picMkLst>
        </pc:picChg>
        <pc:picChg chg="add del mod">
          <ac:chgData name="송우석" userId="78ad6456-1eba-4132-a483-55c90c53bc91" providerId="ADAL" clId="{DEC71EFA-7A57-4929-9DB4-1A83C4E630D9}" dt="2021-05-04T12:47:39.721" v="2214" actId="478"/>
          <ac:picMkLst>
            <pc:docMk/>
            <pc:sldMk cId="200581334" sldId="335"/>
            <ac:picMk id="6" creationId="{EC17B596-7DE4-4C4A-9A72-BC51EF834ABD}"/>
          </ac:picMkLst>
        </pc:picChg>
        <pc:picChg chg="add del mod">
          <ac:chgData name="송우석" userId="78ad6456-1eba-4132-a483-55c90c53bc91" providerId="ADAL" clId="{DEC71EFA-7A57-4929-9DB4-1A83C4E630D9}" dt="2021-05-04T12:47:38.066" v="2212" actId="478"/>
          <ac:picMkLst>
            <pc:docMk/>
            <pc:sldMk cId="200581334" sldId="335"/>
            <ac:picMk id="7" creationId="{91C61279-1E15-4B92-B450-D8BEE767263A}"/>
          </ac:picMkLst>
        </pc:picChg>
        <pc:picChg chg="add mod">
          <ac:chgData name="송우석" userId="78ad6456-1eba-4132-a483-55c90c53bc91" providerId="ADAL" clId="{DEC71EFA-7A57-4929-9DB4-1A83C4E630D9}" dt="2021-05-04T12:57:26.920" v="2965" actId="1076"/>
          <ac:picMkLst>
            <pc:docMk/>
            <pc:sldMk cId="200581334" sldId="335"/>
            <ac:picMk id="8" creationId="{2A6E05E3-5A1D-4FE7-ADEF-49615C2810B4}"/>
          </ac:picMkLst>
        </pc:picChg>
        <pc:picChg chg="add mod">
          <ac:chgData name="송우석" userId="78ad6456-1eba-4132-a483-55c90c53bc91" providerId="ADAL" clId="{DEC71EFA-7A57-4929-9DB4-1A83C4E630D9}" dt="2021-05-04T12:57:29.073" v="2966" actId="1076"/>
          <ac:picMkLst>
            <pc:docMk/>
            <pc:sldMk cId="200581334" sldId="335"/>
            <ac:picMk id="9" creationId="{4ABCD5D0-B541-4880-97BE-E5237F9A2D8C}"/>
          </ac:picMkLst>
        </pc:picChg>
        <pc:picChg chg="add mod">
          <ac:chgData name="송우석" userId="78ad6456-1eba-4132-a483-55c90c53bc91" providerId="ADAL" clId="{DEC71EFA-7A57-4929-9DB4-1A83C4E630D9}" dt="2021-05-04T12:58:09.292" v="2970" actId="1076"/>
          <ac:picMkLst>
            <pc:docMk/>
            <pc:sldMk cId="200581334" sldId="335"/>
            <ac:picMk id="10" creationId="{B53EDD38-1D65-49D7-A42F-1E3403CC48B8}"/>
          </ac:picMkLst>
        </pc:picChg>
      </pc:sldChg>
      <pc:sldChg chg="addSp delSp modSp add mod">
        <pc:chgData name="송우석" userId="78ad6456-1eba-4132-a483-55c90c53bc91" providerId="ADAL" clId="{DEC71EFA-7A57-4929-9DB4-1A83C4E630D9}" dt="2021-05-04T12:47:33.246" v="2211" actId="1076"/>
        <pc:sldMkLst>
          <pc:docMk/>
          <pc:sldMk cId="3053716063" sldId="336"/>
        </pc:sldMkLst>
        <pc:spChg chg="mod">
          <ac:chgData name="송우석" userId="78ad6456-1eba-4132-a483-55c90c53bc91" providerId="ADAL" clId="{DEC71EFA-7A57-4929-9DB4-1A83C4E630D9}" dt="2021-05-04T12:39:21.791" v="2122" actId="20577"/>
          <ac:spMkLst>
            <pc:docMk/>
            <pc:sldMk cId="3053716063" sldId="336"/>
            <ac:spMk id="2" creationId="{703AB906-91E1-493D-946D-9AC348798182}"/>
          </ac:spMkLst>
        </pc:spChg>
        <pc:spChg chg="mod">
          <ac:chgData name="송우석" userId="78ad6456-1eba-4132-a483-55c90c53bc91" providerId="ADAL" clId="{DEC71EFA-7A57-4929-9DB4-1A83C4E630D9}" dt="2021-05-04T12:40:35.851" v="2147" actId="5793"/>
          <ac:spMkLst>
            <pc:docMk/>
            <pc:sldMk cId="3053716063" sldId="336"/>
            <ac:spMk id="3" creationId="{0427F695-D862-4F51-818D-549A16D913CF}"/>
          </ac:spMkLst>
        </pc:spChg>
        <pc:picChg chg="add mod">
          <ac:chgData name="송우석" userId="78ad6456-1eba-4132-a483-55c90c53bc91" providerId="ADAL" clId="{DEC71EFA-7A57-4929-9DB4-1A83C4E630D9}" dt="2021-05-04T12:47:29.881" v="2209" actId="1076"/>
          <ac:picMkLst>
            <pc:docMk/>
            <pc:sldMk cId="3053716063" sldId="336"/>
            <ac:picMk id="4" creationId="{9BD4A516-B324-4136-94BF-1B34A323FFC3}"/>
          </ac:picMkLst>
        </pc:picChg>
        <pc:picChg chg="add mod">
          <ac:chgData name="송우석" userId="78ad6456-1eba-4132-a483-55c90c53bc91" providerId="ADAL" clId="{DEC71EFA-7A57-4929-9DB4-1A83C4E630D9}" dt="2021-05-04T12:47:31.219" v="2210" actId="1076"/>
          <ac:picMkLst>
            <pc:docMk/>
            <pc:sldMk cId="3053716063" sldId="336"/>
            <ac:picMk id="5" creationId="{40EA6B21-0A02-4935-A81D-B3524A2ED362}"/>
          </ac:picMkLst>
        </pc:picChg>
        <pc:picChg chg="add del mod">
          <ac:chgData name="송우석" userId="78ad6456-1eba-4132-a483-55c90c53bc91" providerId="ADAL" clId="{DEC71EFA-7A57-4929-9DB4-1A83C4E630D9}" dt="2021-05-04T12:47:12.687" v="2203" actId="478"/>
          <ac:picMkLst>
            <pc:docMk/>
            <pc:sldMk cId="3053716063" sldId="336"/>
            <ac:picMk id="6" creationId="{BF6BA069-1C7F-4C69-84EA-C885EE1D20B7}"/>
          </ac:picMkLst>
        </pc:picChg>
        <pc:picChg chg="add del mod">
          <ac:chgData name="송우석" userId="78ad6456-1eba-4132-a483-55c90c53bc91" providerId="ADAL" clId="{DEC71EFA-7A57-4929-9DB4-1A83C4E630D9}" dt="2021-05-04T12:46:19.117" v="2200" actId="478"/>
          <ac:picMkLst>
            <pc:docMk/>
            <pc:sldMk cId="3053716063" sldId="336"/>
            <ac:picMk id="7" creationId="{D8FFFB7F-00F4-45B4-9D5C-26538CD4AF50}"/>
          </ac:picMkLst>
        </pc:picChg>
        <pc:picChg chg="add del mod">
          <ac:chgData name="송우석" userId="78ad6456-1eba-4132-a483-55c90c53bc91" providerId="ADAL" clId="{DEC71EFA-7A57-4929-9DB4-1A83C4E630D9}" dt="2021-05-04T12:46:18.689" v="2199" actId="478"/>
          <ac:picMkLst>
            <pc:docMk/>
            <pc:sldMk cId="3053716063" sldId="336"/>
            <ac:picMk id="8" creationId="{4073F1D2-CEF1-49DA-B89B-6CB8E18EC7C9}"/>
          </ac:picMkLst>
        </pc:picChg>
        <pc:picChg chg="add mod">
          <ac:chgData name="송우석" userId="78ad6456-1eba-4132-a483-55c90c53bc91" providerId="ADAL" clId="{DEC71EFA-7A57-4929-9DB4-1A83C4E630D9}" dt="2021-05-04T12:47:33.246" v="2211" actId="1076"/>
          <ac:picMkLst>
            <pc:docMk/>
            <pc:sldMk cId="3053716063" sldId="336"/>
            <ac:picMk id="9" creationId="{55551171-1013-4CD8-824B-955AAAF803D9}"/>
          </ac:picMkLst>
        </pc:picChg>
      </pc:sldChg>
      <pc:sldChg chg="addSp modSp add mod">
        <pc:chgData name="송우석" userId="78ad6456-1eba-4132-a483-55c90c53bc91" providerId="ADAL" clId="{DEC71EFA-7A57-4929-9DB4-1A83C4E630D9}" dt="2021-05-04T12:52:03.024" v="2516" actId="1076"/>
        <pc:sldMkLst>
          <pc:docMk/>
          <pc:sldMk cId="2959768175" sldId="337"/>
        </pc:sldMkLst>
        <pc:spChg chg="mod">
          <ac:chgData name="송우석" userId="78ad6456-1eba-4132-a483-55c90c53bc91" providerId="ADAL" clId="{DEC71EFA-7A57-4929-9DB4-1A83C4E630D9}" dt="2021-05-04T12:39:26.980" v="2130" actId="20577"/>
          <ac:spMkLst>
            <pc:docMk/>
            <pc:sldMk cId="2959768175" sldId="337"/>
            <ac:spMk id="2" creationId="{703AB906-91E1-493D-946D-9AC348798182}"/>
          </ac:spMkLst>
        </pc:spChg>
        <pc:spChg chg="mod">
          <ac:chgData name="송우석" userId="78ad6456-1eba-4132-a483-55c90c53bc91" providerId="ADAL" clId="{DEC71EFA-7A57-4929-9DB4-1A83C4E630D9}" dt="2021-05-04T12:40:47.048" v="2148"/>
          <ac:spMkLst>
            <pc:docMk/>
            <pc:sldMk cId="2959768175" sldId="337"/>
            <ac:spMk id="3" creationId="{0427F695-D862-4F51-818D-549A16D913CF}"/>
          </ac:spMkLst>
        </pc:spChg>
        <pc:picChg chg="add mod">
          <ac:chgData name="송우석" userId="78ad6456-1eba-4132-a483-55c90c53bc91" providerId="ADAL" clId="{DEC71EFA-7A57-4929-9DB4-1A83C4E630D9}" dt="2021-05-04T12:51:05.648" v="2512" actId="1076"/>
          <ac:picMkLst>
            <pc:docMk/>
            <pc:sldMk cId="2959768175" sldId="337"/>
            <ac:picMk id="4" creationId="{3ACE18DF-176C-49C7-B1EA-C61BF5291E6B}"/>
          </ac:picMkLst>
        </pc:picChg>
        <pc:picChg chg="add mod">
          <ac:chgData name="송우석" userId="78ad6456-1eba-4132-a483-55c90c53bc91" providerId="ADAL" clId="{DEC71EFA-7A57-4929-9DB4-1A83C4E630D9}" dt="2021-05-04T12:50:57.645" v="2510" actId="1076"/>
          <ac:picMkLst>
            <pc:docMk/>
            <pc:sldMk cId="2959768175" sldId="337"/>
            <ac:picMk id="5" creationId="{C6946A6F-9547-41BC-B4EF-A32BCF265F99}"/>
          </ac:picMkLst>
        </pc:picChg>
        <pc:picChg chg="add mod">
          <ac:chgData name="송우석" userId="78ad6456-1eba-4132-a483-55c90c53bc91" providerId="ADAL" clId="{DEC71EFA-7A57-4929-9DB4-1A83C4E630D9}" dt="2021-05-04T12:52:03.024" v="2516" actId="1076"/>
          <ac:picMkLst>
            <pc:docMk/>
            <pc:sldMk cId="2959768175" sldId="337"/>
            <ac:picMk id="6" creationId="{ED7F999B-BAAD-4DEA-A3CF-45D448B09E73}"/>
          </ac:picMkLst>
        </pc:picChg>
      </pc:sldChg>
    </pc:docChg>
  </pc:docChgLst>
  <pc:docChgLst>
    <pc:chgData name="송우석" userId="78ad6456-1eba-4132-a483-55c90c53bc91" providerId="ADAL" clId="{D64A77AA-9E88-4D8B-A4CB-C5E3E39D6E02}"/>
    <pc:docChg chg="undo custSel addSld delSld modSld sldOrd">
      <pc:chgData name="송우석" userId="78ad6456-1eba-4132-a483-55c90c53bc91" providerId="ADAL" clId="{D64A77AA-9E88-4D8B-A4CB-C5E3E39D6E02}" dt="2021-03-21T14:55:16.945" v="3860"/>
      <pc:docMkLst>
        <pc:docMk/>
      </pc:docMkLst>
      <pc:sldChg chg="add del">
        <pc:chgData name="송우석" userId="78ad6456-1eba-4132-a483-55c90c53bc91" providerId="ADAL" clId="{D64A77AA-9E88-4D8B-A4CB-C5E3E39D6E02}" dt="2021-03-21T12:39:23.325" v="30"/>
        <pc:sldMkLst>
          <pc:docMk/>
          <pc:sldMk cId="3435006861" sldId="269"/>
        </pc:sldMkLst>
      </pc:sldChg>
      <pc:sldChg chg="addSp modSp add del mod">
        <pc:chgData name="송우석" userId="78ad6456-1eba-4132-a483-55c90c53bc91" providerId="ADAL" clId="{D64A77AA-9E88-4D8B-A4CB-C5E3E39D6E02}" dt="2021-03-21T14:20:50.107" v="1124" actId="1076"/>
        <pc:sldMkLst>
          <pc:docMk/>
          <pc:sldMk cId="2065030881" sldId="271"/>
        </pc:sldMkLst>
        <pc:spChg chg="mod">
          <ac:chgData name="송우석" userId="78ad6456-1eba-4132-a483-55c90c53bc91" providerId="ADAL" clId="{D64A77AA-9E88-4D8B-A4CB-C5E3E39D6E02}" dt="2021-03-21T13:54:13.695" v="187" actId="20577"/>
          <ac:spMkLst>
            <pc:docMk/>
            <pc:sldMk cId="2065030881" sldId="271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4:20:47.512" v="1123"/>
          <ac:spMkLst>
            <pc:docMk/>
            <pc:sldMk cId="2065030881" sldId="271"/>
            <ac:spMk id="3" creationId="{00000000-0000-0000-0000-000000000000}"/>
          </ac:spMkLst>
        </pc:spChg>
        <pc:picChg chg="add mod">
          <ac:chgData name="송우석" userId="78ad6456-1eba-4132-a483-55c90c53bc91" providerId="ADAL" clId="{D64A77AA-9E88-4D8B-A4CB-C5E3E39D6E02}" dt="2021-03-21T14:20:50.107" v="1124" actId="1076"/>
          <ac:picMkLst>
            <pc:docMk/>
            <pc:sldMk cId="2065030881" sldId="271"/>
            <ac:picMk id="5" creationId="{FA5E190A-DE8B-4841-9FBC-03419583045F}"/>
          </ac:picMkLst>
        </pc:picChg>
      </pc:sldChg>
      <pc:sldChg chg="modSp mod ord">
        <pc:chgData name="송우석" userId="78ad6456-1eba-4132-a483-55c90c53bc91" providerId="ADAL" clId="{D64A77AA-9E88-4D8B-A4CB-C5E3E39D6E02}" dt="2021-03-21T14:55:08.567" v="3856"/>
        <pc:sldMkLst>
          <pc:docMk/>
          <pc:sldMk cId="1357611919" sldId="273"/>
        </pc:sldMkLst>
        <pc:spChg chg="mod">
          <ac:chgData name="송우석" userId="78ad6456-1eba-4132-a483-55c90c53bc91" providerId="ADAL" clId="{D64A77AA-9E88-4D8B-A4CB-C5E3E39D6E02}" dt="2021-03-21T12:42:56.272" v="172" actId="2711"/>
          <ac:spMkLst>
            <pc:docMk/>
            <pc:sldMk cId="1357611919" sldId="273"/>
            <ac:spMk id="3" creationId="{00000000-0000-0000-0000-000000000000}"/>
          </ac:spMkLst>
        </pc:spChg>
      </pc:sldChg>
      <pc:sldChg chg="add ord">
        <pc:chgData name="송우석" userId="78ad6456-1eba-4132-a483-55c90c53bc91" providerId="ADAL" clId="{D64A77AA-9E88-4D8B-A4CB-C5E3E39D6E02}" dt="2021-03-21T14:55:16.945" v="3860"/>
        <pc:sldMkLst>
          <pc:docMk/>
          <pc:sldMk cId="524692329" sldId="276"/>
        </pc:sldMkLst>
      </pc:sldChg>
      <pc:sldChg chg="addSp delSp modSp del mod">
        <pc:chgData name="송우석" userId="78ad6456-1eba-4132-a483-55c90c53bc91" providerId="ADAL" clId="{D64A77AA-9E88-4D8B-A4CB-C5E3E39D6E02}" dt="2021-03-21T12:35:50.785" v="6" actId="2696"/>
        <pc:sldMkLst>
          <pc:docMk/>
          <pc:sldMk cId="2795216430" sldId="276"/>
        </pc:sldMkLst>
        <pc:spChg chg="mod">
          <ac:chgData name="송우석" userId="78ad6456-1eba-4132-a483-55c90c53bc91" providerId="ADAL" clId="{D64A77AA-9E88-4D8B-A4CB-C5E3E39D6E02}" dt="2021-03-21T12:33:00.961" v="2" actId="20577"/>
          <ac:spMkLst>
            <pc:docMk/>
            <pc:sldMk cId="2795216430" sldId="276"/>
            <ac:spMk id="2" creationId="{E0C6EB36-221F-4A43-84F7-DA676F0F9FDD}"/>
          </ac:spMkLst>
        </pc:spChg>
        <pc:picChg chg="add del">
          <ac:chgData name="송우석" userId="78ad6456-1eba-4132-a483-55c90c53bc91" providerId="ADAL" clId="{D64A77AA-9E88-4D8B-A4CB-C5E3E39D6E02}" dt="2021-03-21T12:35:48.524" v="5" actId="478"/>
          <ac:picMkLst>
            <pc:docMk/>
            <pc:sldMk cId="2795216430" sldId="276"/>
            <ac:picMk id="4" creationId="{246190ED-0AF2-4330-BED9-F86DFE51C006}"/>
          </ac:picMkLst>
        </pc:picChg>
      </pc:sldChg>
      <pc:sldChg chg="addSp delSp modSp mod ord">
        <pc:chgData name="송우석" userId="78ad6456-1eba-4132-a483-55c90c53bc91" providerId="ADAL" clId="{D64A77AA-9E88-4D8B-A4CB-C5E3E39D6E02}" dt="2021-03-21T14:11:56.209" v="625" actId="1076"/>
        <pc:sldMkLst>
          <pc:docMk/>
          <pc:sldMk cId="3605338928" sldId="282"/>
        </pc:sldMkLst>
        <pc:spChg chg="mod">
          <ac:chgData name="송우석" userId="78ad6456-1eba-4132-a483-55c90c53bc91" providerId="ADAL" clId="{D64A77AA-9E88-4D8B-A4CB-C5E3E39D6E02}" dt="2021-03-21T14:11:50.195" v="623" actId="20577"/>
          <ac:spMkLst>
            <pc:docMk/>
            <pc:sldMk cId="3605338928" sldId="282"/>
            <ac:spMk id="3" creationId="{00000000-0000-0000-0000-000000000000}"/>
          </ac:spMkLst>
        </pc:spChg>
        <pc:picChg chg="add del">
          <ac:chgData name="송우석" userId="78ad6456-1eba-4132-a483-55c90c53bc91" providerId="ADAL" clId="{D64A77AA-9E88-4D8B-A4CB-C5E3E39D6E02}" dt="2021-03-21T14:11:39.357" v="617" actId="22"/>
          <ac:picMkLst>
            <pc:docMk/>
            <pc:sldMk cId="3605338928" sldId="282"/>
            <ac:picMk id="5" creationId="{1218A47E-6443-4F2D-B175-32752A86A42B}"/>
          </ac:picMkLst>
        </pc:picChg>
        <pc:picChg chg="add del">
          <ac:chgData name="송우석" userId="78ad6456-1eba-4132-a483-55c90c53bc91" providerId="ADAL" clId="{D64A77AA-9E88-4D8B-A4CB-C5E3E39D6E02}" dt="2021-03-21T14:11:43.831" v="619" actId="478"/>
          <ac:picMkLst>
            <pc:docMk/>
            <pc:sldMk cId="3605338928" sldId="282"/>
            <ac:picMk id="6" creationId="{CA0A2FAC-1CF7-473C-A52D-3A050616C4D0}"/>
          </ac:picMkLst>
        </pc:picChg>
        <pc:picChg chg="add mod">
          <ac:chgData name="송우석" userId="78ad6456-1eba-4132-a483-55c90c53bc91" providerId="ADAL" clId="{D64A77AA-9E88-4D8B-A4CB-C5E3E39D6E02}" dt="2021-03-21T14:11:56.209" v="625" actId="1076"/>
          <ac:picMkLst>
            <pc:docMk/>
            <pc:sldMk cId="3605338928" sldId="282"/>
            <ac:picMk id="8" creationId="{0B8F3078-8538-4912-B520-0188B76964E6}"/>
          </ac:picMkLst>
        </pc:picChg>
      </pc:sldChg>
      <pc:sldChg chg="modSp del mod">
        <pc:chgData name="송우석" userId="78ad6456-1eba-4132-a483-55c90c53bc91" providerId="ADAL" clId="{D64A77AA-9E88-4D8B-A4CB-C5E3E39D6E02}" dt="2021-03-21T12:37:58.907" v="12" actId="47"/>
        <pc:sldMkLst>
          <pc:docMk/>
          <pc:sldMk cId="238873814" sldId="283"/>
        </pc:sldMkLst>
        <pc:spChg chg="mod">
          <ac:chgData name="송우석" userId="78ad6456-1eba-4132-a483-55c90c53bc91" providerId="ADAL" clId="{D64A77AA-9E88-4D8B-A4CB-C5E3E39D6E02}" dt="2021-03-21T12:37:41.432" v="8" actId="20577"/>
          <ac:spMkLst>
            <pc:docMk/>
            <pc:sldMk cId="238873814" sldId="283"/>
            <ac:spMk id="3" creationId="{00000000-0000-0000-0000-000000000000}"/>
          </ac:spMkLst>
        </pc:spChg>
      </pc:sldChg>
      <pc:sldChg chg="add">
        <pc:chgData name="송우석" userId="78ad6456-1eba-4132-a483-55c90c53bc91" providerId="ADAL" clId="{D64A77AA-9E88-4D8B-A4CB-C5E3E39D6E02}" dt="2021-03-21T12:32:56.878" v="0" actId="2890"/>
        <pc:sldMkLst>
          <pc:docMk/>
          <pc:sldMk cId="2534308515" sldId="284"/>
        </pc:sldMkLst>
      </pc:sldChg>
      <pc:sldChg chg="addSp delSp modSp add mod ord">
        <pc:chgData name="송우석" userId="78ad6456-1eba-4132-a483-55c90c53bc91" providerId="ADAL" clId="{D64A77AA-9E88-4D8B-A4CB-C5E3E39D6E02}" dt="2021-03-21T14:47:03.106" v="3342"/>
        <pc:sldMkLst>
          <pc:docMk/>
          <pc:sldMk cId="2417866887" sldId="285"/>
        </pc:sldMkLst>
        <pc:spChg chg="mod">
          <ac:chgData name="송우석" userId="78ad6456-1eba-4132-a483-55c90c53bc91" providerId="ADAL" clId="{D64A77AA-9E88-4D8B-A4CB-C5E3E39D6E02}" dt="2021-03-21T14:40:24.607" v="2883" actId="20577"/>
          <ac:spMkLst>
            <pc:docMk/>
            <pc:sldMk cId="2417866887" sldId="285"/>
            <ac:spMk id="3" creationId="{00000000-0000-0000-0000-000000000000}"/>
          </ac:spMkLst>
        </pc:spChg>
        <pc:picChg chg="add del mod">
          <ac:chgData name="송우석" userId="78ad6456-1eba-4132-a483-55c90c53bc91" providerId="ADAL" clId="{D64A77AA-9E88-4D8B-A4CB-C5E3E39D6E02}" dt="2021-03-21T14:25:35.911" v="1266" actId="478"/>
          <ac:picMkLst>
            <pc:docMk/>
            <pc:sldMk cId="2417866887" sldId="285"/>
            <ac:picMk id="4" creationId="{11ECCF88-A93F-44CE-8111-05273C689360}"/>
          </ac:picMkLst>
        </pc:picChg>
        <pc:picChg chg="add mod">
          <ac:chgData name="송우석" userId="78ad6456-1eba-4132-a483-55c90c53bc91" providerId="ADAL" clId="{D64A77AA-9E88-4D8B-A4CB-C5E3E39D6E02}" dt="2021-03-21T14:40:31.029" v="2886" actId="1076"/>
          <ac:picMkLst>
            <pc:docMk/>
            <pc:sldMk cId="2417866887" sldId="285"/>
            <ac:picMk id="6" creationId="{08822D7E-9EE3-4E37-BB91-43ADDD5797D1}"/>
          </ac:picMkLst>
        </pc:picChg>
      </pc:sldChg>
      <pc:sldChg chg="modSp add del mod">
        <pc:chgData name="송우석" userId="78ad6456-1eba-4132-a483-55c90c53bc91" providerId="ADAL" clId="{D64A77AA-9E88-4D8B-A4CB-C5E3E39D6E02}" dt="2021-03-21T12:43:14.151" v="173" actId="47"/>
        <pc:sldMkLst>
          <pc:docMk/>
          <pc:sldMk cId="3578282447" sldId="285"/>
        </pc:sldMkLst>
        <pc:spChg chg="mod">
          <ac:chgData name="송우석" userId="78ad6456-1eba-4132-a483-55c90c53bc91" providerId="ADAL" clId="{D64A77AA-9E88-4D8B-A4CB-C5E3E39D6E02}" dt="2021-03-21T12:38:32.541" v="28" actId="20577"/>
          <ac:spMkLst>
            <pc:docMk/>
            <pc:sldMk cId="3578282447" sldId="285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2:38:36.725" v="29" actId="20577"/>
          <ac:spMkLst>
            <pc:docMk/>
            <pc:sldMk cId="3578282447" sldId="285"/>
            <ac:spMk id="3" creationId="{00000000-0000-0000-0000-000000000000}"/>
          </ac:spMkLst>
        </pc:spChg>
      </pc:sldChg>
      <pc:sldChg chg="addSp delSp modSp add mod">
        <pc:chgData name="송우석" userId="78ad6456-1eba-4132-a483-55c90c53bc91" providerId="ADAL" clId="{D64A77AA-9E88-4D8B-A4CB-C5E3E39D6E02}" dt="2021-03-21T14:29:38.137" v="1415" actId="1076"/>
        <pc:sldMkLst>
          <pc:docMk/>
          <pc:sldMk cId="2392195443" sldId="286"/>
        </pc:sldMkLst>
        <pc:spChg chg="mod">
          <ac:chgData name="송우석" userId="78ad6456-1eba-4132-a483-55c90c53bc91" providerId="ADAL" clId="{D64A77AA-9E88-4D8B-A4CB-C5E3E39D6E02}" dt="2021-03-21T14:23:06.146" v="1149" actId="20577"/>
          <ac:spMkLst>
            <pc:docMk/>
            <pc:sldMk cId="2392195443" sldId="286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4:08:10.042" v="431" actId="20577"/>
          <ac:spMkLst>
            <pc:docMk/>
            <pc:sldMk cId="2392195443" sldId="286"/>
            <ac:spMk id="3" creationId="{00000000-0000-0000-0000-000000000000}"/>
          </ac:spMkLst>
        </pc:spChg>
        <pc:spChg chg="add mod">
          <ac:chgData name="송우석" userId="78ad6456-1eba-4132-a483-55c90c53bc91" providerId="ADAL" clId="{D64A77AA-9E88-4D8B-A4CB-C5E3E39D6E02}" dt="2021-03-21T14:29:38.137" v="1415" actId="1076"/>
          <ac:spMkLst>
            <pc:docMk/>
            <pc:sldMk cId="2392195443" sldId="286"/>
            <ac:spMk id="6" creationId="{0119617F-CBB6-44B5-A65D-45A407A823FF}"/>
          </ac:spMkLst>
        </pc:spChg>
        <pc:picChg chg="add del mod">
          <ac:chgData name="송우석" userId="78ad6456-1eba-4132-a483-55c90c53bc91" providerId="ADAL" clId="{D64A77AA-9E88-4D8B-A4CB-C5E3E39D6E02}" dt="2021-03-21T14:22:09.929" v="1135" actId="478"/>
          <ac:picMkLst>
            <pc:docMk/>
            <pc:sldMk cId="2392195443" sldId="286"/>
            <ac:picMk id="4" creationId="{68825F33-7B02-4CA8-896B-DE0912914427}"/>
          </ac:picMkLst>
        </pc:picChg>
        <pc:picChg chg="add del mod">
          <ac:chgData name="송우석" userId="78ad6456-1eba-4132-a483-55c90c53bc91" providerId="ADAL" clId="{D64A77AA-9E88-4D8B-A4CB-C5E3E39D6E02}" dt="2021-03-21T14:29:33.406" v="1414" actId="1076"/>
          <ac:picMkLst>
            <pc:docMk/>
            <pc:sldMk cId="2392195443" sldId="286"/>
            <ac:picMk id="5" creationId="{50831A5D-DFF9-4C49-B872-61537B0C92BC}"/>
          </ac:picMkLst>
        </pc:picChg>
      </pc:sldChg>
      <pc:sldChg chg="addSp delSp modSp add mod">
        <pc:chgData name="송우석" userId="78ad6456-1eba-4132-a483-55c90c53bc91" providerId="ADAL" clId="{D64A77AA-9E88-4D8B-A4CB-C5E3E39D6E02}" dt="2021-03-21T14:37:05.146" v="2449" actId="255"/>
        <pc:sldMkLst>
          <pc:docMk/>
          <pc:sldMk cId="3788344584" sldId="287"/>
        </pc:sldMkLst>
        <pc:spChg chg="mod">
          <ac:chgData name="송우석" userId="78ad6456-1eba-4132-a483-55c90c53bc91" providerId="ADAL" clId="{D64A77AA-9E88-4D8B-A4CB-C5E3E39D6E02}" dt="2021-03-21T14:37:05.146" v="2449" actId="255"/>
          <ac:spMkLst>
            <pc:docMk/>
            <pc:sldMk cId="3788344584" sldId="287"/>
            <ac:spMk id="3" creationId="{00000000-0000-0000-0000-000000000000}"/>
          </ac:spMkLst>
        </pc:spChg>
        <pc:picChg chg="add del mod">
          <ac:chgData name="송우석" userId="78ad6456-1eba-4132-a483-55c90c53bc91" providerId="ADAL" clId="{D64A77AA-9E88-4D8B-A4CB-C5E3E39D6E02}" dt="2021-03-21T14:11:32.553" v="612" actId="478"/>
          <ac:picMkLst>
            <pc:docMk/>
            <pc:sldMk cId="3788344584" sldId="287"/>
            <ac:picMk id="4" creationId="{124E0649-50FD-4273-B3C0-FE369B7F494E}"/>
          </ac:picMkLst>
        </pc:picChg>
        <pc:picChg chg="add mod">
          <ac:chgData name="송우석" userId="78ad6456-1eba-4132-a483-55c90c53bc91" providerId="ADAL" clId="{D64A77AA-9E88-4D8B-A4CB-C5E3E39D6E02}" dt="2021-03-21T14:21:22.166" v="1130" actId="1076"/>
          <ac:picMkLst>
            <pc:docMk/>
            <pc:sldMk cId="3788344584" sldId="287"/>
            <ac:picMk id="6" creationId="{CDD0F156-86E2-413F-98B8-1540EEABF929}"/>
          </ac:picMkLst>
        </pc:picChg>
      </pc:sldChg>
      <pc:sldChg chg="addSp delSp modSp add mod">
        <pc:chgData name="송우석" userId="78ad6456-1eba-4132-a483-55c90c53bc91" providerId="ADAL" clId="{D64A77AA-9E88-4D8B-A4CB-C5E3E39D6E02}" dt="2021-03-21T14:41:17.795" v="2889" actId="20577"/>
        <pc:sldMkLst>
          <pc:docMk/>
          <pc:sldMk cId="463364770" sldId="288"/>
        </pc:sldMkLst>
        <pc:spChg chg="mod">
          <ac:chgData name="송우석" userId="78ad6456-1eba-4132-a483-55c90c53bc91" providerId="ADAL" clId="{D64A77AA-9E88-4D8B-A4CB-C5E3E39D6E02}" dt="2021-03-21T14:30:56.476" v="1492" actId="20577"/>
          <ac:spMkLst>
            <pc:docMk/>
            <pc:sldMk cId="463364770" sldId="288"/>
            <ac:spMk id="3" creationId="{00000000-0000-0000-0000-000000000000}"/>
          </ac:spMkLst>
        </pc:spChg>
        <pc:spChg chg="add mod">
          <ac:chgData name="송우석" userId="78ad6456-1eba-4132-a483-55c90c53bc91" providerId="ADAL" clId="{D64A77AA-9E88-4D8B-A4CB-C5E3E39D6E02}" dt="2021-03-21T14:41:17.795" v="2889" actId="20577"/>
          <ac:spMkLst>
            <pc:docMk/>
            <pc:sldMk cId="463364770" sldId="288"/>
            <ac:spMk id="4" creationId="{78274DF8-3FDC-4031-945E-5A1F6F771188}"/>
          </ac:spMkLst>
        </pc:spChg>
        <pc:spChg chg="del">
          <ac:chgData name="송우석" userId="78ad6456-1eba-4132-a483-55c90c53bc91" providerId="ADAL" clId="{D64A77AA-9E88-4D8B-A4CB-C5E3E39D6E02}" dt="2021-03-21T14:30:30.753" v="1446" actId="478"/>
          <ac:spMkLst>
            <pc:docMk/>
            <pc:sldMk cId="463364770" sldId="288"/>
            <ac:spMk id="6" creationId="{0119617F-CBB6-44B5-A65D-45A407A823FF}"/>
          </ac:spMkLst>
        </pc:spChg>
        <pc:picChg chg="del">
          <ac:chgData name="송우석" userId="78ad6456-1eba-4132-a483-55c90c53bc91" providerId="ADAL" clId="{D64A77AA-9E88-4D8B-A4CB-C5E3E39D6E02}" dt="2021-03-21T14:29:53.298" v="1417" actId="478"/>
          <ac:picMkLst>
            <pc:docMk/>
            <pc:sldMk cId="463364770" sldId="288"/>
            <ac:picMk id="5" creationId="{50831A5D-DFF9-4C49-B872-61537B0C92BC}"/>
          </ac:picMkLst>
        </pc:picChg>
        <pc:picChg chg="add mod">
          <ac:chgData name="송우석" userId="78ad6456-1eba-4132-a483-55c90c53bc91" providerId="ADAL" clId="{D64A77AA-9E88-4D8B-A4CB-C5E3E39D6E02}" dt="2021-03-21T14:34:17.055" v="2030" actId="1076"/>
          <ac:picMkLst>
            <pc:docMk/>
            <pc:sldMk cId="463364770" sldId="288"/>
            <ac:picMk id="7" creationId="{C0D87386-B6EC-40E8-8F9B-0DB70FDC5CCE}"/>
          </ac:picMkLst>
        </pc:picChg>
      </pc:sldChg>
      <pc:sldChg chg="addSp delSp modSp add mod">
        <pc:chgData name="송우석" userId="78ad6456-1eba-4132-a483-55c90c53bc91" providerId="ADAL" clId="{D64A77AA-9E88-4D8B-A4CB-C5E3E39D6E02}" dt="2021-03-21T14:46:01.688" v="3340" actId="255"/>
        <pc:sldMkLst>
          <pc:docMk/>
          <pc:sldMk cId="2013575419" sldId="289"/>
        </pc:sldMkLst>
        <pc:spChg chg="mod">
          <ac:chgData name="송우석" userId="78ad6456-1eba-4132-a483-55c90c53bc91" providerId="ADAL" clId="{D64A77AA-9E88-4D8B-A4CB-C5E3E39D6E02}" dt="2021-03-21T14:42:24.506" v="2907" actId="20577"/>
          <ac:spMkLst>
            <pc:docMk/>
            <pc:sldMk cId="2013575419" sldId="289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4:46:01.688" v="3340" actId="255"/>
          <ac:spMkLst>
            <pc:docMk/>
            <pc:sldMk cId="2013575419" sldId="289"/>
            <ac:spMk id="3" creationId="{00000000-0000-0000-0000-000000000000}"/>
          </ac:spMkLst>
        </pc:spChg>
        <pc:picChg chg="add del mod">
          <ac:chgData name="송우석" userId="78ad6456-1eba-4132-a483-55c90c53bc91" providerId="ADAL" clId="{D64A77AA-9E88-4D8B-A4CB-C5E3E39D6E02}" dt="2021-03-21T14:43:56.628" v="2925" actId="478"/>
          <ac:picMkLst>
            <pc:docMk/>
            <pc:sldMk cId="2013575419" sldId="289"/>
            <ac:picMk id="5" creationId="{39D6F295-B56D-495D-8D93-7489E52A70C0}"/>
          </ac:picMkLst>
        </pc:picChg>
        <pc:picChg chg="del">
          <ac:chgData name="송우석" userId="78ad6456-1eba-4132-a483-55c90c53bc91" providerId="ADAL" clId="{D64A77AA-9E88-4D8B-A4CB-C5E3E39D6E02}" dt="2021-03-21T14:42:17.377" v="2892" actId="478"/>
          <ac:picMkLst>
            <pc:docMk/>
            <pc:sldMk cId="2013575419" sldId="289"/>
            <ac:picMk id="6" creationId="{08822D7E-9EE3-4E37-BB91-43ADDD5797D1}"/>
          </ac:picMkLst>
        </pc:picChg>
        <pc:picChg chg="add del mod">
          <ac:chgData name="송우석" userId="78ad6456-1eba-4132-a483-55c90c53bc91" providerId="ADAL" clId="{D64A77AA-9E88-4D8B-A4CB-C5E3E39D6E02}" dt="2021-03-21T14:43:57.040" v="2926" actId="478"/>
          <ac:picMkLst>
            <pc:docMk/>
            <pc:sldMk cId="2013575419" sldId="289"/>
            <ac:picMk id="7" creationId="{DA941D9D-B3B9-4816-8EF5-B513126425AA}"/>
          </ac:picMkLst>
        </pc:picChg>
      </pc:sldChg>
      <pc:sldChg chg="addSp delSp modSp add mod ord">
        <pc:chgData name="송우석" userId="78ad6456-1eba-4132-a483-55c90c53bc91" providerId="ADAL" clId="{D64A77AA-9E88-4D8B-A4CB-C5E3E39D6E02}" dt="2021-03-21T14:53:12.447" v="3824" actId="20577"/>
        <pc:sldMkLst>
          <pc:docMk/>
          <pc:sldMk cId="1865332705" sldId="290"/>
        </pc:sldMkLst>
        <pc:spChg chg="mod">
          <ac:chgData name="송우석" userId="78ad6456-1eba-4132-a483-55c90c53bc91" providerId="ADAL" clId="{D64A77AA-9E88-4D8B-A4CB-C5E3E39D6E02}" dt="2021-03-21T14:47:33.142" v="3354" actId="20577"/>
          <ac:spMkLst>
            <pc:docMk/>
            <pc:sldMk cId="1865332705" sldId="290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4:53:12.447" v="3824" actId="20577"/>
          <ac:spMkLst>
            <pc:docMk/>
            <pc:sldMk cId="1865332705" sldId="290"/>
            <ac:spMk id="3" creationId="{00000000-0000-0000-0000-000000000000}"/>
          </ac:spMkLst>
        </pc:spChg>
        <pc:spChg chg="add del mod">
          <ac:chgData name="송우석" userId="78ad6456-1eba-4132-a483-55c90c53bc91" providerId="ADAL" clId="{D64A77AA-9E88-4D8B-A4CB-C5E3E39D6E02}" dt="2021-03-21T14:53:02.905" v="3790"/>
          <ac:spMkLst>
            <pc:docMk/>
            <pc:sldMk cId="1865332705" sldId="290"/>
            <ac:spMk id="6" creationId="{5E88E103-76F7-4F3B-AFFD-39981E3BDF46}"/>
          </ac:spMkLst>
        </pc:spChg>
        <pc:picChg chg="add mod">
          <ac:chgData name="송우석" userId="78ad6456-1eba-4132-a483-55c90c53bc91" providerId="ADAL" clId="{D64A77AA-9E88-4D8B-A4CB-C5E3E39D6E02}" dt="2021-03-21T14:52:28.757" v="3708" actId="1076"/>
          <ac:picMkLst>
            <pc:docMk/>
            <pc:sldMk cId="1865332705" sldId="290"/>
            <ac:picMk id="4" creationId="{80768E32-6A57-4D2A-8500-FBD4B1F70CFB}"/>
          </ac:picMkLst>
        </pc:picChg>
        <pc:picChg chg="add mod">
          <ac:chgData name="송우석" userId="78ad6456-1eba-4132-a483-55c90c53bc91" providerId="ADAL" clId="{D64A77AA-9E88-4D8B-A4CB-C5E3E39D6E02}" dt="2021-03-21T14:52:29.991" v="3709" actId="1076"/>
          <ac:picMkLst>
            <pc:docMk/>
            <pc:sldMk cId="1865332705" sldId="290"/>
            <ac:picMk id="5" creationId="{321D5229-8996-4D08-BF24-ABFD3A262713}"/>
          </ac:picMkLst>
        </pc:picChg>
      </pc:sldChg>
      <pc:sldChg chg="addSp delSp modSp add mod">
        <pc:chgData name="송우석" userId="78ad6456-1eba-4132-a483-55c90c53bc91" providerId="ADAL" clId="{D64A77AA-9E88-4D8B-A4CB-C5E3E39D6E02}" dt="2021-03-21T14:54:55.499" v="3854" actId="12"/>
        <pc:sldMkLst>
          <pc:docMk/>
          <pc:sldMk cId="1318464590" sldId="291"/>
        </pc:sldMkLst>
        <pc:spChg chg="mod">
          <ac:chgData name="송우석" userId="78ad6456-1eba-4132-a483-55c90c53bc91" providerId="ADAL" clId="{D64A77AA-9E88-4D8B-A4CB-C5E3E39D6E02}" dt="2021-03-21T14:53:36.311" v="3831" actId="20577"/>
          <ac:spMkLst>
            <pc:docMk/>
            <pc:sldMk cId="1318464590" sldId="291"/>
            <ac:spMk id="2" creationId="{00000000-0000-0000-0000-000000000000}"/>
          </ac:spMkLst>
        </pc:spChg>
        <pc:spChg chg="mod">
          <ac:chgData name="송우석" userId="78ad6456-1eba-4132-a483-55c90c53bc91" providerId="ADAL" clId="{D64A77AA-9E88-4D8B-A4CB-C5E3E39D6E02}" dt="2021-03-21T14:54:55.499" v="3854" actId="12"/>
          <ac:spMkLst>
            <pc:docMk/>
            <pc:sldMk cId="1318464590" sldId="291"/>
            <ac:spMk id="3" creationId="{00000000-0000-0000-0000-000000000000}"/>
          </ac:spMkLst>
        </pc:spChg>
        <pc:spChg chg="del mod">
          <ac:chgData name="송우석" userId="78ad6456-1eba-4132-a483-55c90c53bc91" providerId="ADAL" clId="{D64A77AA-9E88-4D8B-A4CB-C5E3E39D6E02}" dt="2021-03-21T14:53:32.112" v="3827" actId="478"/>
          <ac:spMkLst>
            <pc:docMk/>
            <pc:sldMk cId="1318464590" sldId="291"/>
            <ac:spMk id="4" creationId="{78274DF8-3FDC-4031-945E-5A1F6F771188}"/>
          </ac:spMkLst>
        </pc:spChg>
        <pc:picChg chg="add mod">
          <ac:chgData name="송우석" userId="78ad6456-1eba-4132-a483-55c90c53bc91" providerId="ADAL" clId="{D64A77AA-9E88-4D8B-A4CB-C5E3E39D6E02}" dt="2021-03-21T14:54:51.744" v="3853" actId="1076"/>
          <ac:picMkLst>
            <pc:docMk/>
            <pc:sldMk cId="1318464590" sldId="291"/>
            <ac:picMk id="6" creationId="{C641F5F1-9590-44E6-B273-4BF221606C87}"/>
          </ac:picMkLst>
        </pc:picChg>
        <pc:picChg chg="del">
          <ac:chgData name="송우석" userId="78ad6456-1eba-4132-a483-55c90c53bc91" providerId="ADAL" clId="{D64A77AA-9E88-4D8B-A4CB-C5E3E39D6E02}" dt="2021-03-21T14:53:32.670" v="3828" actId="478"/>
          <ac:picMkLst>
            <pc:docMk/>
            <pc:sldMk cId="1318464590" sldId="291"/>
            <ac:picMk id="7" creationId="{C0D87386-B6EC-40E8-8F9B-0DB70FDC5CCE}"/>
          </ac:picMkLst>
        </pc:picChg>
      </pc:sldChg>
    </pc:docChg>
  </pc:docChgLst>
  <pc:docChgLst>
    <pc:chgData name="송우석" userId="78ad6456-1eba-4132-a483-55c90c53bc91" providerId="ADAL" clId="{BDACA2B1-59E3-48A3-9D61-16165C28F091}"/>
    <pc:docChg chg="modSld">
      <pc:chgData name="송우석" userId="78ad6456-1eba-4132-a483-55c90c53bc91" providerId="ADAL" clId="{BDACA2B1-59E3-48A3-9D61-16165C28F091}" dt="2021-06-17T10:13:09.068" v="11" actId="20577"/>
      <pc:docMkLst>
        <pc:docMk/>
      </pc:docMkLst>
      <pc:sldChg chg="modSp mod">
        <pc:chgData name="송우석" userId="78ad6456-1eba-4132-a483-55c90c53bc91" providerId="ADAL" clId="{BDACA2B1-59E3-48A3-9D61-16165C28F091}" dt="2021-06-17T10:08:21.163" v="0" actId="20577"/>
        <pc:sldMkLst>
          <pc:docMk/>
          <pc:sldMk cId="3680558662" sldId="318"/>
        </pc:sldMkLst>
        <pc:spChg chg="mod">
          <ac:chgData name="송우석" userId="78ad6456-1eba-4132-a483-55c90c53bc91" providerId="ADAL" clId="{BDACA2B1-59E3-48A3-9D61-16165C28F091}" dt="2021-06-17T10:08:21.163" v="0" actId="20577"/>
          <ac:spMkLst>
            <pc:docMk/>
            <pc:sldMk cId="3680558662" sldId="318"/>
            <ac:spMk id="2" creationId="{703AB906-91E1-493D-946D-9AC348798182}"/>
          </ac:spMkLst>
        </pc:spChg>
      </pc:sldChg>
      <pc:sldChg chg="modSp mod">
        <pc:chgData name="송우석" userId="78ad6456-1eba-4132-a483-55c90c53bc91" providerId="ADAL" clId="{BDACA2B1-59E3-48A3-9D61-16165C28F091}" dt="2021-06-17T10:13:09.068" v="11" actId="20577"/>
        <pc:sldMkLst>
          <pc:docMk/>
          <pc:sldMk cId="3866684616" sldId="330"/>
        </pc:sldMkLst>
        <pc:spChg chg="mod">
          <ac:chgData name="송우석" userId="78ad6456-1eba-4132-a483-55c90c53bc91" providerId="ADAL" clId="{BDACA2B1-59E3-48A3-9D61-16165C28F091}" dt="2021-06-17T10:13:09.068" v="11" actId="20577"/>
          <ac:spMkLst>
            <pc:docMk/>
            <pc:sldMk cId="3866684616" sldId="330"/>
            <ac:spMk id="3" creationId="{00000000-0000-0000-0000-000000000000}"/>
          </ac:spMkLst>
        </pc:spChg>
      </pc:sldChg>
    </pc:docChg>
  </pc:docChgLst>
  <pc:docChgLst>
    <pc:chgData name="송우석" userId="78ad6456-1eba-4132-a483-55c90c53bc91" providerId="ADAL" clId="{3E053AED-AF06-44A9-8D84-2C21BF86033C}"/>
    <pc:docChg chg="undo redo custSel addSld delSld modSld sldOrd">
      <pc:chgData name="송우석" userId="78ad6456-1eba-4132-a483-55c90c53bc91" providerId="ADAL" clId="{3E053AED-AF06-44A9-8D84-2C21BF86033C}" dt="2021-06-16T14:20:36.984" v="3825"/>
      <pc:docMkLst>
        <pc:docMk/>
      </pc:docMkLst>
      <pc:sldChg chg="modSp mod">
        <pc:chgData name="송우석" userId="78ad6456-1eba-4132-a483-55c90c53bc91" providerId="ADAL" clId="{3E053AED-AF06-44A9-8D84-2C21BF86033C}" dt="2021-06-16T13:31:49.855" v="2642" actId="20577"/>
        <pc:sldMkLst>
          <pc:docMk/>
          <pc:sldMk cId="1385364846" sldId="268"/>
        </pc:sldMkLst>
        <pc:spChg chg="mod">
          <ac:chgData name="송우석" userId="78ad6456-1eba-4132-a483-55c90c53bc91" providerId="ADAL" clId="{3E053AED-AF06-44A9-8D84-2C21BF86033C}" dt="2021-06-16T13:31:49.855" v="2642" actId="20577"/>
          <ac:spMkLst>
            <pc:docMk/>
            <pc:sldMk cId="1385364846" sldId="268"/>
            <ac:spMk id="3" creationId="{00000000-0000-0000-0000-000000000000}"/>
          </ac:spMkLst>
        </pc:spChg>
      </pc:sldChg>
      <pc:sldChg chg="addSp modSp mod">
        <pc:chgData name="송우석" userId="78ad6456-1eba-4132-a483-55c90c53bc91" providerId="ADAL" clId="{3E053AED-AF06-44A9-8D84-2C21BF86033C}" dt="2021-06-16T13:44:01.327" v="2833" actId="1076"/>
        <pc:sldMkLst>
          <pc:docMk/>
          <pc:sldMk cId="3435006861" sldId="269"/>
        </pc:sldMkLst>
        <pc:spChg chg="mod">
          <ac:chgData name="송우석" userId="78ad6456-1eba-4132-a483-55c90c53bc91" providerId="ADAL" clId="{3E053AED-AF06-44A9-8D84-2C21BF86033C}" dt="2021-06-16T13:30:36.747" v="2628" actId="20577"/>
          <ac:spMkLst>
            <pc:docMk/>
            <pc:sldMk cId="3435006861" sldId="269"/>
            <ac:spMk id="3" creationId="{00000000-0000-0000-0000-000000000000}"/>
          </ac:spMkLst>
        </pc:spChg>
        <pc:spChg chg="add mod">
          <ac:chgData name="송우석" userId="78ad6456-1eba-4132-a483-55c90c53bc91" providerId="ADAL" clId="{3E053AED-AF06-44A9-8D84-2C21BF86033C}" dt="2021-06-16T13:44:01.327" v="2833" actId="1076"/>
          <ac:spMkLst>
            <pc:docMk/>
            <pc:sldMk cId="3435006861" sldId="269"/>
            <ac:spMk id="5" creationId="{4EFE164E-0812-4635-9657-F7AF022A9725}"/>
          </ac:spMkLst>
        </pc:spChg>
        <pc:spChg chg="add mod">
          <ac:chgData name="송우석" userId="78ad6456-1eba-4132-a483-55c90c53bc91" providerId="ADAL" clId="{3E053AED-AF06-44A9-8D84-2C21BF86033C}" dt="2021-06-16T13:30:17.002" v="2624" actId="2711"/>
          <ac:spMkLst>
            <pc:docMk/>
            <pc:sldMk cId="3435006861" sldId="269"/>
            <ac:spMk id="6" creationId="{8D0F2FD8-E74B-4DF0-ADB1-9473799B4A8B}"/>
          </ac:spMkLst>
        </pc:spChg>
        <pc:picChg chg="mod">
          <ac:chgData name="송우석" userId="78ad6456-1eba-4132-a483-55c90c53bc91" providerId="ADAL" clId="{3E053AED-AF06-44A9-8D84-2C21BF86033C}" dt="2021-06-16T13:43:55.989" v="2832" actId="1076"/>
          <ac:picMkLst>
            <pc:docMk/>
            <pc:sldMk cId="3435006861" sldId="269"/>
            <ac:picMk id="4" creationId="{503A5DA0-3BB0-486F-987F-8D4D58A5FBB3}"/>
          </ac:picMkLst>
        </pc:picChg>
      </pc:sldChg>
      <pc:sldChg chg="modSp mod">
        <pc:chgData name="송우석" userId="78ad6456-1eba-4132-a483-55c90c53bc91" providerId="ADAL" clId="{3E053AED-AF06-44A9-8D84-2C21BF86033C}" dt="2021-06-16T13:25:44.030" v="2495" actId="20577"/>
        <pc:sldMkLst>
          <pc:docMk/>
          <pc:sldMk cId="555703855" sldId="275"/>
        </pc:sldMkLst>
        <pc:spChg chg="mod">
          <ac:chgData name="송우석" userId="78ad6456-1eba-4132-a483-55c90c53bc91" providerId="ADAL" clId="{3E053AED-AF06-44A9-8D84-2C21BF86033C}" dt="2021-06-16T13:25:44.030" v="2495" actId="20577"/>
          <ac:spMkLst>
            <pc:docMk/>
            <pc:sldMk cId="555703855" sldId="275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3:24:25.774" v="2436" actId="20577"/>
        <pc:sldMkLst>
          <pc:docMk/>
          <pc:sldMk cId="795464036" sldId="278"/>
        </pc:sldMkLst>
        <pc:spChg chg="mod">
          <ac:chgData name="송우석" userId="78ad6456-1eba-4132-a483-55c90c53bc91" providerId="ADAL" clId="{3E053AED-AF06-44A9-8D84-2C21BF86033C}" dt="2021-06-16T13:24:25.774" v="2436" actId="20577"/>
          <ac:spMkLst>
            <pc:docMk/>
            <pc:sldMk cId="795464036" sldId="278"/>
            <ac:spMk id="3" creationId="{0427F695-D862-4F51-818D-549A16D913CF}"/>
          </ac:spMkLst>
        </pc:spChg>
      </pc:sldChg>
      <pc:sldChg chg="addSp delSp modSp mod">
        <pc:chgData name="송우석" userId="78ad6456-1eba-4132-a483-55c90c53bc91" providerId="ADAL" clId="{3E053AED-AF06-44A9-8D84-2C21BF86033C}" dt="2021-06-16T13:55:45.373" v="3512" actId="1076"/>
        <pc:sldMkLst>
          <pc:docMk/>
          <pc:sldMk cId="1850260121" sldId="294"/>
        </pc:sldMkLst>
        <pc:spChg chg="add del mod">
          <ac:chgData name="송우석" userId="78ad6456-1eba-4132-a483-55c90c53bc91" providerId="ADAL" clId="{3E053AED-AF06-44A9-8D84-2C21BF86033C}" dt="2021-06-16T13:44:32.920" v="2837" actId="478"/>
          <ac:spMkLst>
            <pc:docMk/>
            <pc:sldMk cId="1850260121" sldId="294"/>
            <ac:spMk id="15" creationId="{935AE102-ED47-49EA-9AB6-1CC2E3AD73AF}"/>
          </ac:spMkLst>
        </pc:spChg>
        <pc:spChg chg="mod">
          <ac:chgData name="송우석" userId="78ad6456-1eba-4132-a483-55c90c53bc91" providerId="ADAL" clId="{3E053AED-AF06-44A9-8D84-2C21BF86033C}" dt="2021-06-16T13:30:26.613" v="2625" actId="14100"/>
          <ac:spMkLst>
            <pc:docMk/>
            <pc:sldMk cId="1850260121" sldId="294"/>
            <ac:spMk id="17" creationId="{AA12CFE3-797B-41C4-BFAE-FBC89AB35EF4}"/>
          </ac:spMkLst>
        </pc:spChg>
        <pc:spChg chg="mod">
          <ac:chgData name="송우석" userId="78ad6456-1eba-4132-a483-55c90c53bc91" providerId="ADAL" clId="{3E053AED-AF06-44A9-8D84-2C21BF86033C}" dt="2021-06-16T13:55:45.373" v="3512" actId="1076"/>
          <ac:spMkLst>
            <pc:docMk/>
            <pc:sldMk cId="1850260121" sldId="294"/>
            <ac:spMk id="22" creationId="{370D947C-5F9E-46A6-AD11-3EC09618978A}"/>
          </ac:spMkLst>
        </pc:spChg>
      </pc:sldChg>
      <pc:sldChg chg="addSp modSp mod">
        <pc:chgData name="송우석" userId="78ad6456-1eba-4132-a483-55c90c53bc91" providerId="ADAL" clId="{3E053AED-AF06-44A9-8D84-2C21BF86033C}" dt="2021-06-16T13:55:59.746" v="3518" actId="2711"/>
        <pc:sldMkLst>
          <pc:docMk/>
          <pc:sldMk cId="4221002455" sldId="295"/>
        </pc:sldMkLst>
        <pc:spChg chg="mod">
          <ac:chgData name="송우석" userId="78ad6456-1eba-4132-a483-55c90c53bc91" providerId="ADAL" clId="{3E053AED-AF06-44A9-8D84-2C21BF86033C}" dt="2021-06-16T13:55:59.746" v="3518" actId="2711"/>
          <ac:spMkLst>
            <pc:docMk/>
            <pc:sldMk cId="4221002455" sldId="295"/>
            <ac:spMk id="15" creationId="{1F2F5EBE-6E51-4BF0-8AE6-EB01587BBA71}"/>
          </ac:spMkLst>
        </pc:spChg>
        <pc:spChg chg="add mod">
          <ac:chgData name="송우석" userId="78ad6456-1eba-4132-a483-55c90c53bc91" providerId="ADAL" clId="{3E053AED-AF06-44A9-8D84-2C21BF86033C}" dt="2021-06-16T13:44:48.754" v="2839" actId="1076"/>
          <ac:spMkLst>
            <pc:docMk/>
            <pc:sldMk cId="4221002455" sldId="295"/>
            <ac:spMk id="18" creationId="{D22A591E-C921-4827-BF22-E93898F6C02D}"/>
          </ac:spMkLst>
        </pc:spChg>
      </pc:sldChg>
      <pc:sldChg chg="modSp mod">
        <pc:chgData name="송우석" userId="78ad6456-1eba-4132-a483-55c90c53bc91" providerId="ADAL" clId="{3E053AED-AF06-44A9-8D84-2C21BF86033C}" dt="2021-06-16T13:25:34.206" v="2489" actId="20577"/>
        <pc:sldMkLst>
          <pc:docMk/>
          <pc:sldMk cId="3577281487" sldId="296"/>
        </pc:sldMkLst>
        <pc:spChg chg="mod">
          <ac:chgData name="송우석" userId="78ad6456-1eba-4132-a483-55c90c53bc91" providerId="ADAL" clId="{3E053AED-AF06-44A9-8D84-2C21BF86033C}" dt="2021-06-16T13:25:34.206" v="2489" actId="20577"/>
          <ac:spMkLst>
            <pc:docMk/>
            <pc:sldMk cId="3577281487" sldId="29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3:31:27.520" v="2640" actId="255"/>
        <pc:sldMkLst>
          <pc:docMk/>
          <pc:sldMk cId="1177407440" sldId="315"/>
        </pc:sldMkLst>
        <pc:spChg chg="mod">
          <ac:chgData name="송우석" userId="78ad6456-1eba-4132-a483-55c90c53bc91" providerId="ADAL" clId="{3E053AED-AF06-44A9-8D84-2C21BF86033C}" dt="2021-06-16T13:31:27.520" v="2640" actId="255"/>
          <ac:spMkLst>
            <pc:docMk/>
            <pc:sldMk cId="1177407440" sldId="315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3:34:25.064" v="2719" actId="255"/>
        <pc:sldMkLst>
          <pc:docMk/>
          <pc:sldMk cId="3149154006" sldId="321"/>
        </pc:sldMkLst>
        <pc:spChg chg="mod">
          <ac:chgData name="송우석" userId="78ad6456-1eba-4132-a483-55c90c53bc91" providerId="ADAL" clId="{3E053AED-AF06-44A9-8D84-2C21BF86033C}" dt="2021-06-16T13:34:25.064" v="2719" actId="255"/>
          <ac:spMkLst>
            <pc:docMk/>
            <pc:sldMk cId="3149154006" sldId="321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32:40.618" v="2646" actId="2711"/>
        <pc:sldMkLst>
          <pc:docMk/>
          <pc:sldMk cId="481507613" sldId="322"/>
        </pc:sldMkLst>
        <pc:spChg chg="mod">
          <ac:chgData name="송우석" userId="78ad6456-1eba-4132-a483-55c90c53bc91" providerId="ADAL" clId="{3E053AED-AF06-44A9-8D84-2C21BF86033C}" dt="2021-06-16T13:32:40.618" v="2646" actId="2711"/>
          <ac:spMkLst>
            <pc:docMk/>
            <pc:sldMk cId="481507613" sldId="322"/>
            <ac:spMk id="3" creationId="{00000000-0000-0000-0000-000000000000}"/>
          </ac:spMkLst>
        </pc:spChg>
      </pc:sldChg>
      <pc:sldChg chg="addSp delSp modSp mod">
        <pc:chgData name="송우석" userId="78ad6456-1eba-4132-a483-55c90c53bc91" providerId="ADAL" clId="{3E053AED-AF06-44A9-8D84-2C21BF86033C}" dt="2021-06-16T13:45:26.993" v="2849" actId="1076"/>
        <pc:sldMkLst>
          <pc:docMk/>
          <pc:sldMk cId="3829330251" sldId="325"/>
        </pc:sldMkLst>
        <pc:spChg chg="mod">
          <ac:chgData name="송우석" userId="78ad6456-1eba-4132-a483-55c90c53bc91" providerId="ADAL" clId="{3E053AED-AF06-44A9-8D84-2C21BF86033C}" dt="2021-06-16T13:32:50.550" v="2647" actId="2711"/>
          <ac:spMkLst>
            <pc:docMk/>
            <pc:sldMk cId="3829330251" sldId="325"/>
            <ac:spMk id="3" creationId="{0427F695-D862-4F51-818D-549A16D913CF}"/>
          </ac:spMkLst>
        </pc:spChg>
        <pc:spChg chg="mod">
          <ac:chgData name="송우석" userId="78ad6456-1eba-4132-a483-55c90c53bc91" providerId="ADAL" clId="{3E053AED-AF06-44A9-8D84-2C21BF86033C}" dt="2021-06-16T13:33:01.437" v="2649" actId="2711"/>
          <ac:spMkLst>
            <pc:docMk/>
            <pc:sldMk cId="3829330251" sldId="325"/>
            <ac:spMk id="17" creationId="{E272138F-A24A-41CA-943D-0CED65BC1BBC}"/>
          </ac:spMkLst>
        </pc:spChg>
        <pc:spChg chg="mod">
          <ac:chgData name="송우석" userId="78ad6456-1eba-4132-a483-55c90c53bc91" providerId="ADAL" clId="{3E053AED-AF06-44A9-8D84-2C21BF86033C}" dt="2021-06-16T13:32:57.074" v="2648" actId="2711"/>
          <ac:spMkLst>
            <pc:docMk/>
            <pc:sldMk cId="3829330251" sldId="325"/>
            <ac:spMk id="18" creationId="{93B1A503-E52B-41ED-A984-E1C81CA11BD5}"/>
          </ac:spMkLst>
        </pc:spChg>
        <pc:spChg chg="mod">
          <ac:chgData name="송우석" userId="78ad6456-1eba-4132-a483-55c90c53bc91" providerId="ADAL" clId="{3E053AED-AF06-44A9-8D84-2C21BF86033C}" dt="2021-06-16T13:33:05.145" v="2650" actId="2711"/>
          <ac:spMkLst>
            <pc:docMk/>
            <pc:sldMk cId="3829330251" sldId="325"/>
            <ac:spMk id="19" creationId="{28B1D0A0-87CA-42B8-9418-B4FF7303DC2E}"/>
          </ac:spMkLst>
        </pc:spChg>
        <pc:spChg chg="add del mod">
          <ac:chgData name="송우석" userId="78ad6456-1eba-4132-a483-55c90c53bc91" providerId="ADAL" clId="{3E053AED-AF06-44A9-8D84-2C21BF86033C}" dt="2021-06-16T13:45:15.399" v="2847"/>
          <ac:spMkLst>
            <pc:docMk/>
            <pc:sldMk cId="3829330251" sldId="325"/>
            <ac:spMk id="25" creationId="{D5F51043-1015-43DD-A343-7BADA396B87B}"/>
          </ac:spMkLst>
        </pc:spChg>
        <pc:spChg chg="add mod">
          <ac:chgData name="송우석" userId="78ad6456-1eba-4132-a483-55c90c53bc91" providerId="ADAL" clId="{3E053AED-AF06-44A9-8D84-2C21BF86033C}" dt="2021-06-16T13:45:26.993" v="2849" actId="1076"/>
          <ac:spMkLst>
            <pc:docMk/>
            <pc:sldMk cId="3829330251" sldId="325"/>
            <ac:spMk id="33" creationId="{0D2462F7-E835-46B5-810B-AC339951CC99}"/>
          </ac:spMkLst>
        </pc:spChg>
        <pc:picChg chg="mod">
          <ac:chgData name="송우석" userId="78ad6456-1eba-4132-a483-55c90c53bc91" providerId="ADAL" clId="{3E053AED-AF06-44A9-8D84-2C21BF86033C}" dt="2021-06-16T13:45:14.995" v="2846" actId="1076"/>
          <ac:picMkLst>
            <pc:docMk/>
            <pc:sldMk cId="3829330251" sldId="325"/>
            <ac:picMk id="36" creationId="{CAB89CFD-7B36-4897-8C14-481BEF677257}"/>
          </ac:picMkLst>
        </pc:picChg>
      </pc:sldChg>
      <pc:sldChg chg="modSp mod">
        <pc:chgData name="송우석" userId="78ad6456-1eba-4132-a483-55c90c53bc91" providerId="ADAL" clId="{3E053AED-AF06-44A9-8D84-2C21BF86033C}" dt="2021-06-16T13:34:04.475" v="2717" actId="20577"/>
        <pc:sldMkLst>
          <pc:docMk/>
          <pc:sldMk cId="3014208648" sldId="326"/>
        </pc:sldMkLst>
        <pc:spChg chg="mod">
          <ac:chgData name="송우석" userId="78ad6456-1eba-4132-a483-55c90c53bc91" providerId="ADAL" clId="{3E053AED-AF06-44A9-8D84-2C21BF86033C}" dt="2021-06-16T13:34:04.475" v="2717" actId="20577"/>
          <ac:spMkLst>
            <pc:docMk/>
            <pc:sldMk cId="3014208648" sldId="32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3:32:11.125" v="2645" actId="1076"/>
        <pc:sldMkLst>
          <pc:docMk/>
          <pc:sldMk cId="1074307984" sldId="329"/>
        </pc:sldMkLst>
        <pc:spChg chg="mod">
          <ac:chgData name="송우석" userId="78ad6456-1eba-4132-a483-55c90c53bc91" providerId="ADAL" clId="{3E053AED-AF06-44A9-8D84-2C21BF86033C}" dt="2021-06-16T13:32:07.132" v="2644" actId="2711"/>
          <ac:spMkLst>
            <pc:docMk/>
            <pc:sldMk cId="1074307984" sldId="329"/>
            <ac:spMk id="3" creationId="{00000000-0000-0000-0000-000000000000}"/>
          </ac:spMkLst>
        </pc:spChg>
        <pc:graphicFrameChg chg="mod modGraphic">
          <ac:chgData name="송우석" userId="78ad6456-1eba-4132-a483-55c90c53bc91" providerId="ADAL" clId="{3E053AED-AF06-44A9-8D84-2C21BF86033C}" dt="2021-06-16T13:32:11.125" v="2645" actId="1076"/>
          <ac:graphicFrameMkLst>
            <pc:docMk/>
            <pc:sldMk cId="1074307984" sldId="329"/>
            <ac:graphicFrameMk id="4" creationId="{FD8D7FB9-FC07-4200-8E1E-6EDEACCC15D6}"/>
          </ac:graphicFrameMkLst>
        </pc:graphicFrameChg>
      </pc:sldChg>
      <pc:sldChg chg="modSp mod">
        <pc:chgData name="송우석" userId="78ad6456-1eba-4132-a483-55c90c53bc91" providerId="ADAL" clId="{3E053AED-AF06-44A9-8D84-2C21BF86033C}" dt="2021-06-16T13:35:37.139" v="2731" actId="2711"/>
        <pc:sldMkLst>
          <pc:docMk/>
          <pc:sldMk cId="1276907500" sldId="331"/>
        </pc:sldMkLst>
        <pc:spChg chg="mod">
          <ac:chgData name="송우석" userId="78ad6456-1eba-4132-a483-55c90c53bc91" providerId="ADAL" clId="{3E053AED-AF06-44A9-8D84-2C21BF86033C}" dt="2021-06-16T13:35:23.703" v="2729" actId="2711"/>
          <ac:spMkLst>
            <pc:docMk/>
            <pc:sldMk cId="1276907500" sldId="331"/>
            <ac:spMk id="3" creationId="{0427F695-D862-4F51-818D-549A16D913CF}"/>
          </ac:spMkLst>
        </pc:spChg>
        <pc:spChg chg="mod">
          <ac:chgData name="송우석" userId="78ad6456-1eba-4132-a483-55c90c53bc91" providerId="ADAL" clId="{3E053AED-AF06-44A9-8D84-2C21BF86033C}" dt="2021-06-16T13:35:37.139" v="2731" actId="2711"/>
          <ac:spMkLst>
            <pc:docMk/>
            <pc:sldMk cId="1276907500" sldId="331"/>
            <ac:spMk id="12" creationId="{99804651-58BF-45B2-AE20-9AABD45C5D3D}"/>
          </ac:spMkLst>
        </pc:spChg>
      </pc:sldChg>
      <pc:sldChg chg="modSp mod">
        <pc:chgData name="송우석" userId="78ad6456-1eba-4132-a483-55c90c53bc91" providerId="ADAL" clId="{3E053AED-AF06-44A9-8D84-2C21BF86033C}" dt="2021-06-16T13:39:13.283" v="2773" actId="14100"/>
        <pc:sldMkLst>
          <pc:docMk/>
          <pc:sldMk cId="3654282868" sldId="332"/>
        </pc:sldMkLst>
        <pc:picChg chg="mod">
          <ac:chgData name="송우석" userId="78ad6456-1eba-4132-a483-55c90c53bc91" providerId="ADAL" clId="{3E053AED-AF06-44A9-8D84-2C21BF86033C}" dt="2021-06-16T13:39:13.283" v="2773" actId="14100"/>
          <ac:picMkLst>
            <pc:docMk/>
            <pc:sldMk cId="3654282868" sldId="332"/>
            <ac:picMk id="5" creationId="{8CE410A3-AC97-4BD5-9420-7D94B8D46B56}"/>
          </ac:picMkLst>
        </pc:picChg>
        <pc:picChg chg="mod">
          <ac:chgData name="송우석" userId="78ad6456-1eba-4132-a483-55c90c53bc91" providerId="ADAL" clId="{3E053AED-AF06-44A9-8D84-2C21BF86033C}" dt="2021-06-16T13:39:13.283" v="2773" actId="14100"/>
          <ac:picMkLst>
            <pc:docMk/>
            <pc:sldMk cId="3654282868" sldId="332"/>
            <ac:picMk id="8" creationId="{73EE6FE3-8F5D-43B3-8F7D-7E0BA253DBFA}"/>
          </ac:picMkLst>
        </pc:picChg>
        <pc:picChg chg="mod">
          <ac:chgData name="송우석" userId="78ad6456-1eba-4132-a483-55c90c53bc91" providerId="ADAL" clId="{3E053AED-AF06-44A9-8D84-2C21BF86033C}" dt="2021-06-16T13:39:13.283" v="2773" actId="14100"/>
          <ac:picMkLst>
            <pc:docMk/>
            <pc:sldMk cId="3654282868" sldId="332"/>
            <ac:picMk id="12" creationId="{AAAF19A5-4113-4F62-B406-153B065C0F53}"/>
          </ac:picMkLst>
        </pc:picChg>
        <pc:picChg chg="mod">
          <ac:chgData name="송우석" userId="78ad6456-1eba-4132-a483-55c90c53bc91" providerId="ADAL" clId="{3E053AED-AF06-44A9-8D84-2C21BF86033C}" dt="2021-06-16T13:39:13.283" v="2773" actId="14100"/>
          <ac:picMkLst>
            <pc:docMk/>
            <pc:sldMk cId="3654282868" sldId="332"/>
            <ac:picMk id="15" creationId="{8FC7AD15-7094-4D3C-A718-894478EBF94B}"/>
          </ac:picMkLst>
        </pc:picChg>
      </pc:sldChg>
      <pc:sldChg chg="modSp mod">
        <pc:chgData name="송우석" userId="78ad6456-1eba-4132-a483-55c90c53bc91" providerId="ADAL" clId="{3E053AED-AF06-44A9-8D84-2C21BF86033C}" dt="2021-06-16T13:34:32.394" v="2720" actId="2711"/>
        <pc:sldMkLst>
          <pc:docMk/>
          <pc:sldMk cId="200581334" sldId="335"/>
        </pc:sldMkLst>
        <pc:spChg chg="mod">
          <ac:chgData name="송우석" userId="78ad6456-1eba-4132-a483-55c90c53bc91" providerId="ADAL" clId="{3E053AED-AF06-44A9-8D84-2C21BF86033C}" dt="2021-06-16T13:34:32.394" v="2720" actId="2711"/>
          <ac:spMkLst>
            <pc:docMk/>
            <pc:sldMk cId="200581334" sldId="335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34:37.927" v="2721" actId="2711"/>
        <pc:sldMkLst>
          <pc:docMk/>
          <pc:sldMk cId="3053716063" sldId="336"/>
        </pc:sldMkLst>
        <pc:spChg chg="mod">
          <ac:chgData name="송우석" userId="78ad6456-1eba-4132-a483-55c90c53bc91" providerId="ADAL" clId="{3E053AED-AF06-44A9-8D84-2C21BF86033C}" dt="2021-06-16T13:34:37.927" v="2721" actId="2711"/>
          <ac:spMkLst>
            <pc:docMk/>
            <pc:sldMk cId="3053716063" sldId="336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34:44.331" v="2722" actId="2711"/>
        <pc:sldMkLst>
          <pc:docMk/>
          <pc:sldMk cId="2959768175" sldId="337"/>
        </pc:sldMkLst>
        <pc:spChg chg="mod">
          <ac:chgData name="송우석" userId="78ad6456-1eba-4132-a483-55c90c53bc91" providerId="ADAL" clId="{3E053AED-AF06-44A9-8D84-2C21BF86033C}" dt="2021-06-16T13:34:44.331" v="2722" actId="2711"/>
          <ac:spMkLst>
            <pc:docMk/>
            <pc:sldMk cId="2959768175" sldId="337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37:45.536" v="2740" actId="1076"/>
        <pc:sldMkLst>
          <pc:docMk/>
          <pc:sldMk cId="63961291" sldId="343"/>
        </pc:sldMkLst>
        <pc:spChg chg="mod">
          <ac:chgData name="송우석" userId="78ad6456-1eba-4132-a483-55c90c53bc91" providerId="ADAL" clId="{3E053AED-AF06-44A9-8D84-2C21BF86033C}" dt="2021-06-16T13:35:30.603" v="2730" actId="2711"/>
          <ac:spMkLst>
            <pc:docMk/>
            <pc:sldMk cId="63961291" sldId="343"/>
            <ac:spMk id="3" creationId="{0427F695-D862-4F51-818D-549A16D913CF}"/>
          </ac:spMkLst>
        </pc:spChg>
        <pc:picChg chg="mod">
          <ac:chgData name="송우석" userId="78ad6456-1eba-4132-a483-55c90c53bc91" providerId="ADAL" clId="{3E053AED-AF06-44A9-8D84-2C21BF86033C}" dt="2021-06-16T13:37:45.536" v="2740" actId="1076"/>
          <ac:picMkLst>
            <pc:docMk/>
            <pc:sldMk cId="63961291" sldId="343"/>
            <ac:picMk id="5" creationId="{11DAAC6C-6B1E-4EB6-B423-3DB7BAB2D67C}"/>
          </ac:picMkLst>
        </pc:picChg>
        <pc:picChg chg="mod">
          <ac:chgData name="송우석" userId="78ad6456-1eba-4132-a483-55c90c53bc91" providerId="ADAL" clId="{3E053AED-AF06-44A9-8D84-2C21BF86033C}" dt="2021-06-16T13:37:39.639" v="2738" actId="1076"/>
          <ac:picMkLst>
            <pc:docMk/>
            <pc:sldMk cId="63961291" sldId="343"/>
            <ac:picMk id="7" creationId="{F24A41F8-4C58-41E6-9132-3B7EAD3BE8A4}"/>
          </ac:picMkLst>
        </pc:picChg>
        <pc:picChg chg="mod">
          <ac:chgData name="송우석" userId="78ad6456-1eba-4132-a483-55c90c53bc91" providerId="ADAL" clId="{3E053AED-AF06-44A9-8D84-2C21BF86033C}" dt="2021-06-16T13:37:44.288" v="2739" actId="1076"/>
          <ac:picMkLst>
            <pc:docMk/>
            <pc:sldMk cId="63961291" sldId="343"/>
            <ac:picMk id="9" creationId="{958AAE60-A74D-4813-8D6F-FFAADBBFC82E}"/>
          </ac:picMkLst>
        </pc:picChg>
        <pc:picChg chg="mod">
          <ac:chgData name="송우석" userId="78ad6456-1eba-4132-a483-55c90c53bc91" providerId="ADAL" clId="{3E053AED-AF06-44A9-8D84-2C21BF86033C}" dt="2021-06-16T13:37:35.455" v="2737" actId="14100"/>
          <ac:picMkLst>
            <pc:docMk/>
            <pc:sldMk cId="63961291" sldId="343"/>
            <ac:picMk id="11" creationId="{B0E88D54-AA3F-4AF5-9A1E-FD3855A077C7}"/>
          </ac:picMkLst>
        </pc:picChg>
      </pc:sldChg>
      <pc:sldChg chg="modSp mod">
        <pc:chgData name="송우석" userId="78ad6456-1eba-4132-a483-55c90c53bc91" providerId="ADAL" clId="{3E053AED-AF06-44A9-8D84-2C21BF86033C}" dt="2021-06-16T13:38:30.796" v="2751" actId="14100"/>
        <pc:sldMkLst>
          <pc:docMk/>
          <pc:sldMk cId="3794772719" sldId="347"/>
        </pc:sldMkLst>
        <pc:spChg chg="mod">
          <ac:chgData name="송우석" userId="78ad6456-1eba-4132-a483-55c90c53bc91" providerId="ADAL" clId="{3E053AED-AF06-44A9-8D84-2C21BF86033C}" dt="2021-06-16T13:38:18.271" v="2749" actId="1076"/>
          <ac:spMkLst>
            <pc:docMk/>
            <pc:sldMk cId="3794772719" sldId="347"/>
            <ac:spMk id="3" creationId="{0427F695-D862-4F51-818D-549A16D913CF}"/>
          </ac:spMkLst>
        </pc:spChg>
        <pc:picChg chg="mod">
          <ac:chgData name="송우석" userId="78ad6456-1eba-4132-a483-55c90c53bc91" providerId="ADAL" clId="{3E053AED-AF06-44A9-8D84-2C21BF86033C}" dt="2021-06-16T13:38:30.796" v="2751" actId="14100"/>
          <ac:picMkLst>
            <pc:docMk/>
            <pc:sldMk cId="3794772719" sldId="347"/>
            <ac:picMk id="5" creationId="{C8835566-AD32-4944-BE09-E6EE36F752EA}"/>
          </ac:picMkLst>
        </pc:picChg>
        <pc:picChg chg="mod">
          <ac:chgData name="송우석" userId="78ad6456-1eba-4132-a483-55c90c53bc91" providerId="ADAL" clId="{3E053AED-AF06-44A9-8D84-2C21BF86033C}" dt="2021-06-16T13:38:30.796" v="2751" actId="14100"/>
          <ac:picMkLst>
            <pc:docMk/>
            <pc:sldMk cId="3794772719" sldId="347"/>
            <ac:picMk id="6" creationId="{2704AB97-76D1-4956-85A4-CAB789327924}"/>
          </ac:picMkLst>
        </pc:picChg>
        <pc:picChg chg="mod">
          <ac:chgData name="송우석" userId="78ad6456-1eba-4132-a483-55c90c53bc91" providerId="ADAL" clId="{3E053AED-AF06-44A9-8D84-2C21BF86033C}" dt="2021-06-16T13:38:30.796" v="2751" actId="14100"/>
          <ac:picMkLst>
            <pc:docMk/>
            <pc:sldMk cId="3794772719" sldId="347"/>
            <ac:picMk id="8" creationId="{6B75DF4C-BD8F-45A1-93A6-C8FB0BFE5080}"/>
          </ac:picMkLst>
        </pc:picChg>
        <pc:picChg chg="mod">
          <ac:chgData name="송우석" userId="78ad6456-1eba-4132-a483-55c90c53bc91" providerId="ADAL" clId="{3E053AED-AF06-44A9-8D84-2C21BF86033C}" dt="2021-06-16T13:38:30.796" v="2751" actId="14100"/>
          <ac:picMkLst>
            <pc:docMk/>
            <pc:sldMk cId="3794772719" sldId="347"/>
            <ac:picMk id="12" creationId="{4182594B-6690-40A4-A597-FE12B9C85442}"/>
          </ac:picMkLst>
        </pc:picChg>
      </pc:sldChg>
      <pc:sldChg chg="modSp mod">
        <pc:chgData name="송우석" userId="78ad6456-1eba-4132-a483-55c90c53bc91" providerId="ADAL" clId="{3E053AED-AF06-44A9-8D84-2C21BF86033C}" dt="2021-06-16T13:39:39.510" v="2784" actId="1037"/>
        <pc:sldMkLst>
          <pc:docMk/>
          <pc:sldMk cId="2976691396" sldId="350"/>
        </pc:sldMkLst>
        <pc:picChg chg="mod">
          <ac:chgData name="송우석" userId="78ad6456-1eba-4132-a483-55c90c53bc91" providerId="ADAL" clId="{3E053AED-AF06-44A9-8D84-2C21BF86033C}" dt="2021-06-16T13:39:39.510" v="2784" actId="1037"/>
          <ac:picMkLst>
            <pc:docMk/>
            <pc:sldMk cId="2976691396" sldId="350"/>
            <ac:picMk id="5" creationId="{8CE410A3-AC97-4BD5-9420-7D94B8D46B56}"/>
          </ac:picMkLst>
        </pc:picChg>
        <pc:picChg chg="mod">
          <ac:chgData name="송우석" userId="78ad6456-1eba-4132-a483-55c90c53bc91" providerId="ADAL" clId="{3E053AED-AF06-44A9-8D84-2C21BF86033C}" dt="2021-06-16T13:39:39.510" v="2784" actId="1037"/>
          <ac:picMkLst>
            <pc:docMk/>
            <pc:sldMk cId="2976691396" sldId="350"/>
            <ac:picMk id="6" creationId="{6AEACA9A-3690-4854-95A5-578289BB0828}"/>
          </ac:picMkLst>
        </pc:picChg>
        <pc:picChg chg="mod">
          <ac:chgData name="송우석" userId="78ad6456-1eba-4132-a483-55c90c53bc91" providerId="ADAL" clId="{3E053AED-AF06-44A9-8D84-2C21BF86033C}" dt="2021-06-16T13:39:39.510" v="2784" actId="1037"/>
          <ac:picMkLst>
            <pc:docMk/>
            <pc:sldMk cId="2976691396" sldId="350"/>
            <ac:picMk id="8" creationId="{73EE6FE3-8F5D-43B3-8F7D-7E0BA253DBFA}"/>
          </ac:picMkLst>
        </pc:picChg>
        <pc:picChg chg="mod">
          <ac:chgData name="송우석" userId="78ad6456-1eba-4132-a483-55c90c53bc91" providerId="ADAL" clId="{3E053AED-AF06-44A9-8D84-2C21BF86033C}" dt="2021-06-16T13:39:39.510" v="2784" actId="1037"/>
          <ac:picMkLst>
            <pc:docMk/>
            <pc:sldMk cId="2976691396" sldId="350"/>
            <ac:picMk id="12" creationId="{AAAF19A5-4113-4F62-B406-153B065C0F53}"/>
          </ac:picMkLst>
        </pc:picChg>
      </pc:sldChg>
      <pc:sldChg chg="modSp del mod">
        <pc:chgData name="송우석" userId="78ad6456-1eba-4132-a483-55c90c53bc91" providerId="ADAL" clId="{3E053AED-AF06-44A9-8D84-2C21BF86033C}" dt="2021-06-16T12:48:54.981" v="136" actId="47"/>
        <pc:sldMkLst>
          <pc:docMk/>
          <pc:sldMk cId="2122904703" sldId="353"/>
        </pc:sldMkLst>
        <pc:spChg chg="mod">
          <ac:chgData name="송우석" userId="78ad6456-1eba-4132-a483-55c90c53bc91" providerId="ADAL" clId="{3E053AED-AF06-44A9-8D84-2C21BF86033C}" dt="2021-06-16T12:47:52.231" v="129" actId="20577"/>
          <ac:spMkLst>
            <pc:docMk/>
            <pc:sldMk cId="2122904703" sldId="353"/>
            <ac:spMk id="3" creationId="{0427F695-D862-4F51-818D-549A16D913CF}"/>
          </ac:spMkLst>
        </pc:spChg>
        <pc:spChg chg="mod">
          <ac:chgData name="송우석" userId="78ad6456-1eba-4132-a483-55c90c53bc91" providerId="ADAL" clId="{3E053AED-AF06-44A9-8D84-2C21BF86033C}" dt="2021-06-16T12:47:39.569" v="71" actId="113"/>
          <ac:spMkLst>
            <pc:docMk/>
            <pc:sldMk cId="2122904703" sldId="353"/>
            <ac:spMk id="6" creationId="{846C9BCA-277D-4463-A6B0-0BB6E77736A5}"/>
          </ac:spMkLst>
        </pc:spChg>
      </pc:sldChg>
      <pc:sldChg chg="modSp del mod">
        <pc:chgData name="송우석" userId="78ad6456-1eba-4132-a483-55c90c53bc91" providerId="ADAL" clId="{3E053AED-AF06-44A9-8D84-2C21BF86033C}" dt="2021-06-16T14:00:50.410" v="3661" actId="47"/>
        <pc:sldMkLst>
          <pc:docMk/>
          <pc:sldMk cId="783803027" sldId="354"/>
        </pc:sldMkLst>
        <pc:spChg chg="mod">
          <ac:chgData name="송우석" userId="78ad6456-1eba-4132-a483-55c90c53bc91" providerId="ADAL" clId="{3E053AED-AF06-44A9-8D84-2C21BF86033C}" dt="2021-06-16T13:11:14.686" v="1291" actId="1076"/>
          <ac:spMkLst>
            <pc:docMk/>
            <pc:sldMk cId="783803027" sldId="354"/>
            <ac:spMk id="7" creationId="{E1527D45-9315-47D4-8A19-F50047B3D62D}"/>
          </ac:spMkLst>
        </pc:spChg>
      </pc:sldChg>
      <pc:sldChg chg="modSp mod">
        <pc:chgData name="송우석" userId="78ad6456-1eba-4132-a483-55c90c53bc91" providerId="ADAL" clId="{3E053AED-AF06-44A9-8D84-2C21BF86033C}" dt="2021-06-16T13:55:31.045" v="3511" actId="20577"/>
        <pc:sldMkLst>
          <pc:docMk/>
          <pc:sldMk cId="3196644600" sldId="355"/>
        </pc:sldMkLst>
        <pc:spChg chg="mod">
          <ac:chgData name="송우석" userId="78ad6456-1eba-4132-a483-55c90c53bc91" providerId="ADAL" clId="{3E053AED-AF06-44A9-8D84-2C21BF86033C}" dt="2021-06-16T13:55:31.045" v="3511" actId="20577"/>
          <ac:spMkLst>
            <pc:docMk/>
            <pc:sldMk cId="3196644600" sldId="355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28:10.651" v="2614" actId="20577"/>
        <pc:sldMkLst>
          <pc:docMk/>
          <pc:sldMk cId="3556050796" sldId="357"/>
        </pc:sldMkLst>
        <pc:spChg chg="mod">
          <ac:chgData name="송우석" userId="78ad6456-1eba-4132-a483-55c90c53bc91" providerId="ADAL" clId="{3E053AED-AF06-44A9-8D84-2C21BF86033C}" dt="2021-06-16T13:28:10.651" v="2614" actId="20577"/>
          <ac:spMkLst>
            <pc:docMk/>
            <pc:sldMk cId="3556050796" sldId="357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36:50.229" v="2733" actId="1076"/>
        <pc:sldMkLst>
          <pc:docMk/>
          <pc:sldMk cId="2561539349" sldId="358"/>
        </pc:sldMkLst>
        <pc:spChg chg="mod">
          <ac:chgData name="송우석" userId="78ad6456-1eba-4132-a483-55c90c53bc91" providerId="ADAL" clId="{3E053AED-AF06-44A9-8D84-2C21BF86033C}" dt="2021-06-16T12:41:33.024" v="34" actId="1076"/>
          <ac:spMkLst>
            <pc:docMk/>
            <pc:sldMk cId="2561539349" sldId="358"/>
            <ac:spMk id="3" creationId="{08E1B57E-6835-49AE-9790-1C7EE396D0C7}"/>
          </ac:spMkLst>
        </pc:spChg>
        <pc:picChg chg="mod">
          <ac:chgData name="송우석" userId="78ad6456-1eba-4132-a483-55c90c53bc91" providerId="ADAL" clId="{3E053AED-AF06-44A9-8D84-2C21BF86033C}" dt="2021-06-16T13:36:50.229" v="2733" actId="1076"/>
          <ac:picMkLst>
            <pc:docMk/>
            <pc:sldMk cId="2561539349" sldId="358"/>
            <ac:picMk id="14" creationId="{2426286F-0EE0-48D9-A6E9-7953E48D0B9D}"/>
          </ac:picMkLst>
        </pc:picChg>
      </pc:sldChg>
      <pc:sldChg chg="modSp add del mod">
        <pc:chgData name="송우석" userId="78ad6456-1eba-4132-a483-55c90c53bc91" providerId="ADAL" clId="{3E053AED-AF06-44A9-8D84-2C21BF86033C}" dt="2021-06-16T14:16:48.560" v="3815" actId="14100"/>
        <pc:sldMkLst>
          <pc:docMk/>
          <pc:sldMk cId="2217563788" sldId="361"/>
        </pc:sldMkLst>
        <pc:spChg chg="mod">
          <ac:chgData name="송우석" userId="78ad6456-1eba-4132-a483-55c90c53bc91" providerId="ADAL" clId="{3E053AED-AF06-44A9-8D84-2C21BF86033C}" dt="2021-06-16T14:16:48.560" v="3815" actId="14100"/>
          <ac:spMkLst>
            <pc:docMk/>
            <pc:sldMk cId="2217563788" sldId="361"/>
            <ac:spMk id="3" creationId="{0427F695-D862-4F51-818D-549A16D913CF}"/>
          </ac:spMkLst>
        </pc:spChg>
      </pc:sldChg>
      <pc:sldChg chg="modSp add del mod">
        <pc:chgData name="송우석" userId="78ad6456-1eba-4132-a483-55c90c53bc91" providerId="ADAL" clId="{3E053AED-AF06-44A9-8D84-2C21BF86033C}" dt="2021-06-16T14:16:06.061" v="3804" actId="2711"/>
        <pc:sldMkLst>
          <pc:docMk/>
          <pc:sldMk cId="3354945402" sldId="362"/>
        </pc:sldMkLst>
        <pc:spChg chg="mod">
          <ac:chgData name="송우석" userId="78ad6456-1eba-4132-a483-55c90c53bc91" providerId="ADAL" clId="{3E053AED-AF06-44A9-8D84-2C21BF86033C}" dt="2021-06-16T14:16:06.061" v="3804" actId="2711"/>
          <ac:spMkLst>
            <pc:docMk/>
            <pc:sldMk cId="3354945402" sldId="362"/>
            <ac:spMk id="3" creationId="{E9E1B5C6-2B13-4600-9D8F-46B63CA49C57}"/>
          </ac:spMkLst>
        </pc:spChg>
      </pc:sldChg>
      <pc:sldChg chg="modSp mod">
        <pc:chgData name="송우석" userId="78ad6456-1eba-4132-a483-55c90c53bc91" providerId="ADAL" clId="{3E053AED-AF06-44A9-8D84-2C21BF86033C}" dt="2021-06-16T14:20:36.984" v="3825"/>
        <pc:sldMkLst>
          <pc:docMk/>
          <pc:sldMk cId="1992311133" sldId="363"/>
        </pc:sldMkLst>
        <pc:spChg chg="mod">
          <ac:chgData name="송우석" userId="78ad6456-1eba-4132-a483-55c90c53bc91" providerId="ADAL" clId="{3E053AED-AF06-44A9-8D84-2C21BF86033C}" dt="2021-06-16T12:45:34.377" v="64" actId="20577"/>
          <ac:spMkLst>
            <pc:docMk/>
            <pc:sldMk cId="1992311133" sldId="363"/>
            <ac:spMk id="2" creationId="{00000000-0000-0000-0000-000000000000}"/>
          </ac:spMkLst>
        </pc:spChg>
        <pc:spChg chg="mod">
          <ac:chgData name="송우석" userId="78ad6456-1eba-4132-a483-55c90c53bc91" providerId="ADAL" clId="{3E053AED-AF06-44A9-8D84-2C21BF86033C}" dt="2021-06-16T14:20:36.984" v="3825"/>
          <ac:spMkLst>
            <pc:docMk/>
            <pc:sldMk cId="1992311133" sldId="363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3:52:05.020" v="3500" actId="2711"/>
        <pc:sldMkLst>
          <pc:docMk/>
          <pc:sldMk cId="81154017" sldId="364"/>
        </pc:sldMkLst>
        <pc:spChg chg="mod">
          <ac:chgData name="송우석" userId="78ad6456-1eba-4132-a483-55c90c53bc91" providerId="ADAL" clId="{3E053AED-AF06-44A9-8D84-2C21BF86033C}" dt="2021-06-16T13:52:05.020" v="3500" actId="2711"/>
          <ac:spMkLst>
            <pc:docMk/>
            <pc:sldMk cId="81154017" sldId="364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3E053AED-AF06-44A9-8D84-2C21BF86033C}" dt="2021-06-16T13:46:27.169" v="2852" actId="14100"/>
        <pc:sldMkLst>
          <pc:docMk/>
          <pc:sldMk cId="1976796871" sldId="365"/>
        </pc:sldMkLst>
        <pc:spChg chg="mod">
          <ac:chgData name="송우석" userId="78ad6456-1eba-4132-a483-55c90c53bc91" providerId="ADAL" clId="{3E053AED-AF06-44A9-8D84-2C21BF86033C}" dt="2021-06-16T13:46:27.169" v="2852" actId="14100"/>
          <ac:spMkLst>
            <pc:docMk/>
            <pc:sldMk cId="1976796871" sldId="365"/>
            <ac:spMk id="3" creationId="{0427F695-D862-4F51-818D-549A16D913CF}"/>
          </ac:spMkLst>
        </pc:spChg>
        <pc:picChg chg="mod">
          <ac:chgData name="송우석" userId="78ad6456-1eba-4132-a483-55c90c53bc91" providerId="ADAL" clId="{3E053AED-AF06-44A9-8D84-2C21BF86033C}" dt="2021-06-16T13:10:27.010" v="1290" actId="14100"/>
          <ac:picMkLst>
            <pc:docMk/>
            <pc:sldMk cId="1976796871" sldId="365"/>
            <ac:picMk id="4" creationId="{3AF6E75A-D2B7-4480-BAD3-6F26823A0C15}"/>
          </ac:picMkLst>
        </pc:picChg>
      </pc:sldChg>
      <pc:sldChg chg="modSp mod">
        <pc:chgData name="송우석" userId="78ad6456-1eba-4132-a483-55c90c53bc91" providerId="ADAL" clId="{3E053AED-AF06-44A9-8D84-2C21BF86033C}" dt="2021-06-16T13:52:10.049" v="3501" actId="2711"/>
        <pc:sldMkLst>
          <pc:docMk/>
          <pc:sldMk cId="4064121120" sldId="367"/>
        </pc:sldMkLst>
        <pc:spChg chg="mod">
          <ac:chgData name="송우석" userId="78ad6456-1eba-4132-a483-55c90c53bc91" providerId="ADAL" clId="{3E053AED-AF06-44A9-8D84-2C21BF86033C}" dt="2021-06-16T13:52:10.049" v="3501" actId="2711"/>
          <ac:spMkLst>
            <pc:docMk/>
            <pc:sldMk cId="4064121120" sldId="367"/>
            <ac:spMk id="3" creationId="{0427F695-D862-4F51-818D-549A16D913CF}"/>
          </ac:spMkLst>
        </pc:spChg>
        <pc:graphicFrameChg chg="modGraphic">
          <ac:chgData name="송우석" userId="78ad6456-1eba-4132-a483-55c90c53bc91" providerId="ADAL" clId="{3E053AED-AF06-44A9-8D84-2C21BF86033C}" dt="2021-06-16T13:45:57.317" v="2850" actId="2711"/>
          <ac:graphicFrameMkLst>
            <pc:docMk/>
            <pc:sldMk cId="4064121120" sldId="367"/>
            <ac:graphicFrameMk id="2" creationId="{6DEEB54E-994A-44E1-A9E2-9EC514E1BAC5}"/>
          </ac:graphicFrameMkLst>
        </pc:graphicFrameChg>
      </pc:sldChg>
      <pc:sldChg chg="modSp mod">
        <pc:chgData name="송우석" userId="78ad6456-1eba-4132-a483-55c90c53bc91" providerId="ADAL" clId="{3E053AED-AF06-44A9-8D84-2C21BF86033C}" dt="2021-06-16T14:00:08.201" v="3660" actId="20577"/>
        <pc:sldMkLst>
          <pc:docMk/>
          <pc:sldMk cId="947896424" sldId="368"/>
        </pc:sldMkLst>
        <pc:spChg chg="mod">
          <ac:chgData name="송우석" userId="78ad6456-1eba-4132-a483-55c90c53bc91" providerId="ADAL" clId="{3E053AED-AF06-44A9-8D84-2C21BF86033C}" dt="2021-06-16T14:00:08.201" v="3660" actId="20577"/>
          <ac:spMkLst>
            <pc:docMk/>
            <pc:sldMk cId="947896424" sldId="368"/>
            <ac:spMk id="3" creationId="{0427F695-D862-4F51-818D-549A16D913CF}"/>
          </ac:spMkLst>
        </pc:spChg>
        <pc:picChg chg="mod">
          <ac:chgData name="송우석" userId="78ad6456-1eba-4132-a483-55c90c53bc91" providerId="ADAL" clId="{3E053AED-AF06-44A9-8D84-2C21BF86033C}" dt="2021-06-16T13:59:13.875" v="3588" actId="1076"/>
          <ac:picMkLst>
            <pc:docMk/>
            <pc:sldMk cId="947896424" sldId="368"/>
            <ac:picMk id="5" creationId="{24B11630-D53C-4987-B408-974B4E4A8D81}"/>
          </ac:picMkLst>
        </pc:picChg>
        <pc:picChg chg="mod">
          <ac:chgData name="송우석" userId="78ad6456-1eba-4132-a483-55c90c53bc91" providerId="ADAL" clId="{3E053AED-AF06-44A9-8D84-2C21BF86033C}" dt="2021-06-16T13:59:13.875" v="3588" actId="1076"/>
          <ac:picMkLst>
            <pc:docMk/>
            <pc:sldMk cId="947896424" sldId="368"/>
            <ac:picMk id="8" creationId="{A35B2995-6D61-459A-BE47-65D0370FB0DC}"/>
          </ac:picMkLst>
        </pc:picChg>
      </pc:sldChg>
      <pc:sldChg chg="addSp delSp modSp mod">
        <pc:chgData name="송우석" userId="78ad6456-1eba-4132-a483-55c90c53bc91" providerId="ADAL" clId="{3E053AED-AF06-44A9-8D84-2C21BF86033C}" dt="2021-06-16T13:42:43.715" v="2812" actId="1076"/>
        <pc:sldMkLst>
          <pc:docMk/>
          <pc:sldMk cId="1074860534" sldId="369"/>
        </pc:sldMkLst>
        <pc:spChg chg="add mod">
          <ac:chgData name="송우석" userId="78ad6456-1eba-4132-a483-55c90c53bc91" providerId="ADAL" clId="{3E053AED-AF06-44A9-8D84-2C21BF86033C}" dt="2021-06-16T13:42:43.715" v="2812" actId="1076"/>
          <ac:spMkLst>
            <pc:docMk/>
            <pc:sldMk cId="1074860534" sldId="369"/>
            <ac:spMk id="2" creationId="{E7DF998E-F48F-4B7A-9BEB-F11B2F0CBB44}"/>
          </ac:spMkLst>
        </pc:spChg>
        <pc:spChg chg="mod">
          <ac:chgData name="송우석" userId="78ad6456-1eba-4132-a483-55c90c53bc91" providerId="ADAL" clId="{3E053AED-AF06-44A9-8D84-2C21BF86033C}" dt="2021-06-16T13:42:22.222" v="2806" actId="2711"/>
          <ac:spMkLst>
            <pc:docMk/>
            <pc:sldMk cId="1074860534" sldId="369"/>
            <ac:spMk id="3" creationId="{0427F695-D862-4F51-818D-549A16D913CF}"/>
          </ac:spMkLst>
        </pc:spChg>
        <pc:picChg chg="mod">
          <ac:chgData name="송우석" userId="78ad6456-1eba-4132-a483-55c90c53bc91" providerId="ADAL" clId="{3E053AED-AF06-44A9-8D84-2C21BF86033C}" dt="2021-06-16T13:41:49.776" v="2795" actId="1076"/>
          <ac:picMkLst>
            <pc:docMk/>
            <pc:sldMk cId="1074860534" sldId="369"/>
            <ac:picMk id="6" creationId="{D0060D7C-931C-4E14-A5E6-8BE207E78E05}"/>
          </ac:picMkLst>
        </pc:picChg>
        <pc:picChg chg="del">
          <ac:chgData name="송우석" userId="78ad6456-1eba-4132-a483-55c90c53bc91" providerId="ADAL" clId="{3E053AED-AF06-44A9-8D84-2C21BF86033C}" dt="2021-06-16T13:41:43.602" v="2794" actId="478"/>
          <ac:picMkLst>
            <pc:docMk/>
            <pc:sldMk cId="1074860534" sldId="369"/>
            <ac:picMk id="9" creationId="{958AAE60-A74D-4813-8D6F-FFAADBBFC82E}"/>
          </ac:picMkLst>
        </pc:picChg>
        <pc:picChg chg="mod">
          <ac:chgData name="송우석" userId="78ad6456-1eba-4132-a483-55c90c53bc91" providerId="ADAL" clId="{3E053AED-AF06-44A9-8D84-2C21BF86033C}" dt="2021-06-16T13:41:49.776" v="2795" actId="1076"/>
          <ac:picMkLst>
            <pc:docMk/>
            <pc:sldMk cId="1074860534" sldId="369"/>
            <ac:picMk id="10" creationId="{AE344F3C-B67B-488C-AB13-B6D632BC91E1}"/>
          </ac:picMkLst>
        </pc:picChg>
        <pc:picChg chg="del">
          <ac:chgData name="송우석" userId="78ad6456-1eba-4132-a483-55c90c53bc91" providerId="ADAL" clId="{3E053AED-AF06-44A9-8D84-2C21BF86033C}" dt="2021-06-16T13:41:43.602" v="2794" actId="478"/>
          <ac:picMkLst>
            <pc:docMk/>
            <pc:sldMk cId="1074860534" sldId="369"/>
            <ac:picMk id="11" creationId="{B0E88D54-AA3F-4AF5-9A1E-FD3855A077C7}"/>
          </ac:picMkLst>
        </pc:picChg>
        <pc:picChg chg="mod">
          <ac:chgData name="송우석" userId="78ad6456-1eba-4132-a483-55c90c53bc91" providerId="ADAL" clId="{3E053AED-AF06-44A9-8D84-2C21BF86033C}" dt="2021-06-16T13:41:49.776" v="2795" actId="1076"/>
          <ac:picMkLst>
            <pc:docMk/>
            <pc:sldMk cId="1074860534" sldId="369"/>
            <ac:picMk id="13" creationId="{4B5CD444-70BE-4995-8B69-23DB6C83B9E4}"/>
          </ac:picMkLst>
        </pc:picChg>
      </pc:sldChg>
      <pc:sldChg chg="addSp modSp mod">
        <pc:chgData name="송우석" userId="78ad6456-1eba-4132-a483-55c90c53bc91" providerId="ADAL" clId="{3E053AED-AF06-44A9-8D84-2C21BF86033C}" dt="2021-06-16T13:43:24.230" v="2827" actId="1076"/>
        <pc:sldMkLst>
          <pc:docMk/>
          <pc:sldMk cId="1695139681" sldId="370"/>
        </pc:sldMkLst>
        <pc:spChg chg="mod">
          <ac:chgData name="송우석" userId="78ad6456-1eba-4132-a483-55c90c53bc91" providerId="ADAL" clId="{3E053AED-AF06-44A9-8D84-2C21BF86033C}" dt="2021-06-16T13:43:13.881" v="2823" actId="20577"/>
          <ac:spMkLst>
            <pc:docMk/>
            <pc:sldMk cId="1695139681" sldId="370"/>
            <ac:spMk id="3" creationId="{0427F695-D862-4F51-818D-549A16D913CF}"/>
          </ac:spMkLst>
        </pc:spChg>
        <pc:spChg chg="add mod">
          <ac:chgData name="송우석" userId="78ad6456-1eba-4132-a483-55c90c53bc91" providerId="ADAL" clId="{3E053AED-AF06-44A9-8D84-2C21BF86033C}" dt="2021-06-16T13:43:21.317" v="2826" actId="1076"/>
          <ac:spMkLst>
            <pc:docMk/>
            <pc:sldMk cId="1695139681" sldId="370"/>
            <ac:spMk id="8" creationId="{AA9B0173-3834-4D59-8D56-2C54AE879701}"/>
          </ac:spMkLst>
        </pc:spChg>
        <pc:picChg chg="mod">
          <ac:chgData name="송우석" userId="78ad6456-1eba-4132-a483-55c90c53bc91" providerId="ADAL" clId="{3E053AED-AF06-44A9-8D84-2C21BF86033C}" dt="2021-06-16T13:43:24.230" v="2827" actId="1076"/>
          <ac:picMkLst>
            <pc:docMk/>
            <pc:sldMk cId="1695139681" sldId="370"/>
            <ac:picMk id="4" creationId="{108AC50E-F103-4748-B89D-1B789D8DB4D7}"/>
          </ac:picMkLst>
        </pc:picChg>
        <pc:picChg chg="mod">
          <ac:chgData name="송우석" userId="78ad6456-1eba-4132-a483-55c90c53bc91" providerId="ADAL" clId="{3E053AED-AF06-44A9-8D84-2C21BF86033C}" dt="2021-06-16T13:43:07.833" v="2818" actId="1076"/>
          <ac:picMkLst>
            <pc:docMk/>
            <pc:sldMk cId="1695139681" sldId="370"/>
            <ac:picMk id="10" creationId="{3F8FB946-855A-4AD3-9B71-224AB0B7275F}"/>
          </ac:picMkLst>
        </pc:picChg>
        <pc:picChg chg="mod">
          <ac:chgData name="송우석" userId="78ad6456-1eba-4132-a483-55c90c53bc91" providerId="ADAL" clId="{3E053AED-AF06-44A9-8D84-2C21BF86033C}" dt="2021-06-16T13:43:12.006" v="2819" actId="1076"/>
          <ac:picMkLst>
            <pc:docMk/>
            <pc:sldMk cId="1695139681" sldId="370"/>
            <ac:picMk id="12" creationId="{4182594B-6690-40A4-A597-FE12B9C85442}"/>
          </ac:picMkLst>
        </pc:picChg>
      </pc:sldChg>
      <pc:sldChg chg="addSp modSp mod">
        <pc:chgData name="송우석" userId="78ad6456-1eba-4132-a483-55c90c53bc91" providerId="ADAL" clId="{3E053AED-AF06-44A9-8D84-2C21BF86033C}" dt="2021-06-16T13:42:57.073" v="2816" actId="1037"/>
        <pc:sldMkLst>
          <pc:docMk/>
          <pc:sldMk cId="1566634392" sldId="371"/>
        </pc:sldMkLst>
        <pc:spChg chg="mod">
          <ac:chgData name="송우석" userId="78ad6456-1eba-4132-a483-55c90c53bc91" providerId="ADAL" clId="{3E053AED-AF06-44A9-8D84-2C21BF86033C}" dt="2021-06-16T13:42:27.805" v="2807" actId="2711"/>
          <ac:spMkLst>
            <pc:docMk/>
            <pc:sldMk cId="1566634392" sldId="371"/>
            <ac:spMk id="3" creationId="{0427F695-D862-4F51-818D-549A16D913CF}"/>
          </ac:spMkLst>
        </pc:spChg>
        <pc:spChg chg="add mod">
          <ac:chgData name="송우석" userId="78ad6456-1eba-4132-a483-55c90c53bc91" providerId="ADAL" clId="{3E053AED-AF06-44A9-8D84-2C21BF86033C}" dt="2021-06-16T13:42:57.073" v="2816" actId="1037"/>
          <ac:spMkLst>
            <pc:docMk/>
            <pc:sldMk cId="1566634392" sldId="371"/>
            <ac:spMk id="9" creationId="{AE61EF0C-A008-44F5-8C4A-0A66F2FF0B77}"/>
          </ac:spMkLst>
        </pc:spChg>
        <pc:picChg chg="mod">
          <ac:chgData name="송우석" userId="78ad6456-1eba-4132-a483-55c90c53bc91" providerId="ADAL" clId="{3E053AED-AF06-44A9-8D84-2C21BF86033C}" dt="2021-06-16T13:42:57.073" v="2816" actId="1037"/>
          <ac:picMkLst>
            <pc:docMk/>
            <pc:sldMk cId="1566634392" sldId="371"/>
            <ac:picMk id="7" creationId="{98173A4B-80E4-4BF4-9F2C-A02D3118B26D}"/>
          </ac:picMkLst>
        </pc:picChg>
        <pc:picChg chg="mod">
          <ac:chgData name="송우석" userId="78ad6456-1eba-4132-a483-55c90c53bc91" providerId="ADAL" clId="{3E053AED-AF06-44A9-8D84-2C21BF86033C}" dt="2021-06-16T13:42:57.073" v="2816" actId="1037"/>
          <ac:picMkLst>
            <pc:docMk/>
            <pc:sldMk cId="1566634392" sldId="371"/>
            <ac:picMk id="8" creationId="{73EE6FE3-8F5D-43B3-8F7D-7E0BA253DBFA}"/>
          </ac:picMkLst>
        </pc:picChg>
        <pc:picChg chg="mod">
          <ac:chgData name="송우석" userId="78ad6456-1eba-4132-a483-55c90c53bc91" providerId="ADAL" clId="{3E053AED-AF06-44A9-8D84-2C21BF86033C}" dt="2021-06-16T13:42:57.073" v="2816" actId="1037"/>
          <ac:picMkLst>
            <pc:docMk/>
            <pc:sldMk cId="1566634392" sldId="371"/>
            <ac:picMk id="12" creationId="{AAAF19A5-4113-4F62-B406-153B065C0F53}"/>
          </ac:picMkLst>
        </pc:picChg>
      </pc:sldChg>
      <pc:sldChg chg="modSp mod">
        <pc:chgData name="송우석" userId="78ad6456-1eba-4132-a483-55c90c53bc91" providerId="ADAL" clId="{3E053AED-AF06-44A9-8D84-2C21BF86033C}" dt="2021-06-16T13:55:15.023" v="3507" actId="20577"/>
        <pc:sldMkLst>
          <pc:docMk/>
          <pc:sldMk cId="1434199784" sldId="374"/>
        </pc:sldMkLst>
        <pc:spChg chg="mod">
          <ac:chgData name="송우석" userId="78ad6456-1eba-4132-a483-55c90c53bc91" providerId="ADAL" clId="{3E053AED-AF06-44A9-8D84-2C21BF86033C}" dt="2021-06-16T13:55:15.023" v="3507" actId="20577"/>
          <ac:spMkLst>
            <pc:docMk/>
            <pc:sldMk cId="1434199784" sldId="374"/>
            <ac:spMk id="3" creationId="{0427F695-D862-4F51-818D-549A16D913CF}"/>
          </ac:spMkLst>
        </pc:spChg>
      </pc:sldChg>
      <pc:sldChg chg="addSp delSp modSp mod ord">
        <pc:chgData name="송우석" userId="78ad6456-1eba-4132-a483-55c90c53bc91" providerId="ADAL" clId="{3E053AED-AF06-44A9-8D84-2C21BF86033C}" dt="2021-06-16T13:35:16.946" v="2728" actId="2711"/>
        <pc:sldMkLst>
          <pc:docMk/>
          <pc:sldMk cId="2990475005" sldId="375"/>
        </pc:sldMkLst>
        <pc:spChg chg="mod">
          <ac:chgData name="송우석" userId="78ad6456-1eba-4132-a483-55c90c53bc91" providerId="ADAL" clId="{3E053AED-AF06-44A9-8D84-2C21BF86033C}" dt="2021-06-16T13:35:10.948" v="2727" actId="255"/>
          <ac:spMkLst>
            <pc:docMk/>
            <pc:sldMk cId="2990475005" sldId="375"/>
            <ac:spMk id="3" creationId="{0427F695-D862-4F51-818D-549A16D913CF}"/>
          </ac:spMkLst>
        </pc:spChg>
        <pc:spChg chg="mod">
          <ac:chgData name="송우석" userId="78ad6456-1eba-4132-a483-55c90c53bc91" providerId="ADAL" clId="{3E053AED-AF06-44A9-8D84-2C21BF86033C}" dt="2021-06-16T12:45:22.920" v="56" actId="20577"/>
          <ac:spMkLst>
            <pc:docMk/>
            <pc:sldMk cId="2990475005" sldId="375"/>
            <ac:spMk id="6" creationId="{846C9BCA-277D-4463-A6B0-0BB6E77736A5}"/>
          </ac:spMkLst>
        </pc:spChg>
        <pc:graphicFrameChg chg="mod modGraphic">
          <ac:chgData name="송우석" userId="78ad6456-1eba-4132-a483-55c90c53bc91" providerId="ADAL" clId="{3E053AED-AF06-44A9-8D84-2C21BF86033C}" dt="2021-06-16T13:35:16.946" v="2728" actId="2711"/>
          <ac:graphicFrameMkLst>
            <pc:docMk/>
            <pc:sldMk cId="2990475005" sldId="375"/>
            <ac:graphicFrameMk id="2" creationId="{6DEEB54E-994A-44E1-A9E2-9EC514E1BAC5}"/>
          </ac:graphicFrameMkLst>
        </pc:graphicFrameChg>
        <pc:picChg chg="add del mod">
          <ac:chgData name="송우석" userId="78ad6456-1eba-4132-a483-55c90c53bc91" providerId="ADAL" clId="{3E053AED-AF06-44A9-8D84-2C21BF86033C}" dt="2021-06-16T13:17:57.646" v="1768" actId="21"/>
          <ac:picMkLst>
            <pc:docMk/>
            <pc:sldMk cId="2990475005" sldId="375"/>
            <ac:picMk id="5" creationId="{5CD3AD5B-13AE-4F87-B23B-F78022BA28E5}"/>
          </ac:picMkLst>
        </pc:picChg>
      </pc:sldChg>
      <pc:sldChg chg="modSp mod">
        <pc:chgData name="송우석" userId="78ad6456-1eba-4132-a483-55c90c53bc91" providerId="ADAL" clId="{3E053AED-AF06-44A9-8D84-2C21BF86033C}" dt="2021-06-16T13:51:53.280" v="3498" actId="2711"/>
        <pc:sldMkLst>
          <pc:docMk/>
          <pc:sldMk cId="264475896" sldId="376"/>
        </pc:sldMkLst>
        <pc:spChg chg="mod">
          <ac:chgData name="송우석" userId="78ad6456-1eba-4132-a483-55c90c53bc91" providerId="ADAL" clId="{3E053AED-AF06-44A9-8D84-2C21BF86033C}" dt="2021-06-16T13:51:53.280" v="3498" actId="2711"/>
          <ac:spMkLst>
            <pc:docMk/>
            <pc:sldMk cId="264475896" sldId="376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3E053AED-AF06-44A9-8D84-2C21BF86033C}" dt="2021-06-16T14:07:28.166" v="3801" actId="20577"/>
        <pc:sldMkLst>
          <pc:docMk/>
          <pc:sldMk cId="1776938076" sldId="377"/>
        </pc:sldMkLst>
        <pc:spChg chg="mod">
          <ac:chgData name="송우석" userId="78ad6456-1eba-4132-a483-55c90c53bc91" providerId="ADAL" clId="{3E053AED-AF06-44A9-8D84-2C21BF86033C}" dt="2021-06-16T14:07:28.166" v="3801" actId="20577"/>
          <ac:spMkLst>
            <pc:docMk/>
            <pc:sldMk cId="1776938076" sldId="377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3E053AED-AF06-44A9-8D84-2C21BF86033C}" dt="2021-06-16T13:40:12.664" v="2785" actId="2711"/>
        <pc:sldMkLst>
          <pc:docMk/>
          <pc:sldMk cId="3711544774" sldId="378"/>
        </pc:sldMkLst>
        <pc:spChg chg="mod">
          <ac:chgData name="송우석" userId="78ad6456-1eba-4132-a483-55c90c53bc91" providerId="ADAL" clId="{3E053AED-AF06-44A9-8D84-2C21BF86033C}" dt="2021-06-16T13:40:12.664" v="2785" actId="2711"/>
          <ac:spMkLst>
            <pc:docMk/>
            <pc:sldMk cId="3711544774" sldId="378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3E053AED-AF06-44A9-8D84-2C21BF86033C}" dt="2021-06-16T13:47:51.818" v="3033" actId="20577"/>
        <pc:sldMkLst>
          <pc:docMk/>
          <pc:sldMk cId="3667329760" sldId="379"/>
        </pc:sldMkLst>
        <pc:spChg chg="mod">
          <ac:chgData name="송우석" userId="78ad6456-1eba-4132-a483-55c90c53bc91" providerId="ADAL" clId="{3E053AED-AF06-44A9-8D84-2C21BF86033C}" dt="2021-06-16T13:47:51.818" v="3033" actId="20577"/>
          <ac:spMkLst>
            <pc:docMk/>
            <pc:sldMk cId="3667329760" sldId="379"/>
            <ac:spMk id="3" creationId="{0427F695-D862-4F51-818D-549A16D913CF}"/>
          </ac:spMkLst>
        </pc:spChg>
      </pc:sldChg>
      <pc:sldChg chg="addSp delSp modSp add mod">
        <pc:chgData name="송우석" userId="78ad6456-1eba-4132-a483-55c90c53bc91" providerId="ADAL" clId="{3E053AED-AF06-44A9-8D84-2C21BF86033C}" dt="2021-06-16T13:51:21.036" v="3497" actId="20577"/>
        <pc:sldMkLst>
          <pc:docMk/>
          <pc:sldMk cId="3261648153" sldId="380"/>
        </pc:sldMkLst>
        <pc:spChg chg="mod">
          <ac:chgData name="송우석" userId="78ad6456-1eba-4132-a483-55c90c53bc91" providerId="ADAL" clId="{3E053AED-AF06-44A9-8D84-2C21BF86033C}" dt="2021-06-16T13:51:21.036" v="3497" actId="20577"/>
          <ac:spMkLst>
            <pc:docMk/>
            <pc:sldMk cId="3261648153" sldId="380"/>
            <ac:spMk id="3" creationId="{0427F695-D862-4F51-818D-549A16D913CF}"/>
          </ac:spMkLst>
        </pc:spChg>
        <pc:graphicFrameChg chg="del">
          <ac:chgData name="송우석" userId="78ad6456-1eba-4132-a483-55c90c53bc91" providerId="ADAL" clId="{3E053AED-AF06-44A9-8D84-2C21BF86033C}" dt="2021-06-16T13:18:02.094" v="1770" actId="478"/>
          <ac:graphicFrameMkLst>
            <pc:docMk/>
            <pc:sldMk cId="3261648153" sldId="380"/>
            <ac:graphicFrameMk id="2" creationId="{6DEEB54E-994A-44E1-A9E2-9EC514E1BAC5}"/>
          </ac:graphicFrameMkLst>
        </pc:graphicFrameChg>
        <pc:picChg chg="add mod">
          <ac:chgData name="송우석" userId="78ad6456-1eba-4132-a483-55c90c53bc91" providerId="ADAL" clId="{3E053AED-AF06-44A9-8D84-2C21BF86033C}" dt="2021-06-16T13:48:45.798" v="3034" actId="1076"/>
          <ac:picMkLst>
            <pc:docMk/>
            <pc:sldMk cId="3261648153" sldId="380"/>
            <ac:picMk id="5" creationId="{826AC94C-D920-42D5-A88C-71152F3E9F50}"/>
          </ac:picMkLst>
        </pc:picChg>
        <pc:picChg chg="add del mod">
          <ac:chgData name="송우석" userId="78ad6456-1eba-4132-a483-55c90c53bc91" providerId="ADAL" clId="{3E053AED-AF06-44A9-8D84-2C21BF86033C}" dt="2021-06-16T13:18:27.978" v="1796"/>
          <ac:picMkLst>
            <pc:docMk/>
            <pc:sldMk cId="3261648153" sldId="380"/>
            <ac:picMk id="7" creationId="{31553B16-9B56-4851-8637-69A21C140BA4}"/>
          </ac:picMkLst>
        </pc:picChg>
      </pc:sldChg>
      <pc:sldChg chg="delSp modSp add del mod">
        <pc:chgData name="송우석" userId="78ad6456-1eba-4132-a483-55c90c53bc91" providerId="ADAL" clId="{3E053AED-AF06-44A9-8D84-2C21BF86033C}" dt="2021-06-16T14:15:59.114" v="3803" actId="47"/>
        <pc:sldMkLst>
          <pc:docMk/>
          <pc:sldMk cId="1434659204" sldId="381"/>
        </pc:sldMkLst>
        <pc:spChg chg="del">
          <ac:chgData name="송우석" userId="78ad6456-1eba-4132-a483-55c90c53bc91" providerId="ADAL" clId="{3E053AED-AF06-44A9-8D84-2C21BF86033C}" dt="2021-06-16T14:01:24.669" v="3677" actId="478"/>
          <ac:spMkLst>
            <pc:docMk/>
            <pc:sldMk cId="1434659204" sldId="381"/>
            <ac:spMk id="2" creationId="{EB09D001-A31B-4B75-888F-6E8B5E44B565}"/>
          </ac:spMkLst>
        </pc:spChg>
        <pc:spChg chg="mod">
          <ac:chgData name="송우석" userId="78ad6456-1eba-4132-a483-55c90c53bc91" providerId="ADAL" clId="{3E053AED-AF06-44A9-8D84-2C21BF86033C}" dt="2021-06-16T14:05:02.612" v="3781" actId="20577"/>
          <ac:spMkLst>
            <pc:docMk/>
            <pc:sldMk cId="1434659204" sldId="381"/>
            <ac:spMk id="3" creationId="{0427F695-D862-4F51-818D-549A16D913CF}"/>
          </ac:spMkLst>
        </pc:spChg>
        <pc:spChg chg="mod">
          <ac:chgData name="송우석" userId="78ad6456-1eba-4132-a483-55c90c53bc91" providerId="ADAL" clId="{3E053AED-AF06-44A9-8D84-2C21BF86033C}" dt="2021-06-16T14:01:11.414" v="3674" actId="20577"/>
          <ac:spMkLst>
            <pc:docMk/>
            <pc:sldMk cId="1434659204" sldId="381"/>
            <ac:spMk id="6" creationId="{846C9BCA-277D-4463-A6B0-0BB6E77736A5}"/>
          </ac:spMkLst>
        </pc:spChg>
        <pc:spChg chg="del">
          <ac:chgData name="송우석" userId="78ad6456-1eba-4132-a483-55c90c53bc91" providerId="ADAL" clId="{3E053AED-AF06-44A9-8D84-2C21BF86033C}" dt="2021-06-16T14:01:26.351" v="3678" actId="478"/>
          <ac:spMkLst>
            <pc:docMk/>
            <pc:sldMk cId="1434659204" sldId="381"/>
            <ac:spMk id="7" creationId="{51E51930-DE4B-4916-93C9-E64B1D26B6CE}"/>
          </ac:spMkLst>
        </pc:spChg>
        <pc:picChg chg="del">
          <ac:chgData name="송우석" userId="78ad6456-1eba-4132-a483-55c90c53bc91" providerId="ADAL" clId="{3E053AED-AF06-44A9-8D84-2C21BF86033C}" dt="2021-06-16T14:01:22.027" v="3675" actId="478"/>
          <ac:picMkLst>
            <pc:docMk/>
            <pc:sldMk cId="1434659204" sldId="381"/>
            <ac:picMk id="4" creationId="{3AF6E75A-D2B7-4480-BAD3-6F26823A0C15}"/>
          </ac:picMkLst>
        </pc:picChg>
      </pc:sldChg>
    </pc:docChg>
  </pc:docChgLst>
  <pc:docChgLst>
    <pc:chgData name="송우석" userId="78ad6456-1eba-4132-a483-55c90c53bc91" providerId="ADAL" clId="{C1724C71-E680-4727-8F5E-1FE44048CDEA}"/>
    <pc:docChg chg="undo custSel addSld modSld sldOrd">
      <pc:chgData name="송우석" userId="78ad6456-1eba-4132-a483-55c90c53bc91" providerId="ADAL" clId="{C1724C71-E680-4727-8F5E-1FE44048CDEA}" dt="2021-05-05T09:37:57.697" v="2267" actId="20577"/>
      <pc:docMkLst>
        <pc:docMk/>
      </pc:docMkLst>
      <pc:sldChg chg="ord">
        <pc:chgData name="송우석" userId="78ad6456-1eba-4132-a483-55c90c53bc91" providerId="ADAL" clId="{C1724C71-E680-4727-8F5E-1FE44048CDEA}" dt="2021-05-05T09:36:30.344" v="2234"/>
        <pc:sldMkLst>
          <pc:docMk/>
          <pc:sldMk cId="1850260121" sldId="294"/>
        </pc:sldMkLst>
      </pc:sldChg>
      <pc:sldChg chg="modSp mod">
        <pc:chgData name="송우석" userId="78ad6456-1eba-4132-a483-55c90c53bc91" providerId="ADAL" clId="{C1724C71-E680-4727-8F5E-1FE44048CDEA}" dt="2021-05-05T09:37:25.891" v="2262" actId="20577"/>
        <pc:sldMkLst>
          <pc:docMk/>
          <pc:sldMk cId="3149154006" sldId="321"/>
        </pc:sldMkLst>
        <pc:spChg chg="mod">
          <ac:chgData name="송우석" userId="78ad6456-1eba-4132-a483-55c90c53bc91" providerId="ADAL" clId="{C1724C71-E680-4727-8F5E-1FE44048CDEA}" dt="2021-05-05T09:37:25.891" v="2262" actId="20577"/>
          <ac:spMkLst>
            <pc:docMk/>
            <pc:sldMk cId="3149154006" sldId="321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37:57.697" v="2267" actId="20577"/>
        <pc:sldMkLst>
          <pc:docMk/>
          <pc:sldMk cId="331299950" sldId="324"/>
        </pc:sldMkLst>
        <pc:spChg chg="mod">
          <ac:chgData name="송우석" userId="78ad6456-1eba-4132-a483-55c90c53bc91" providerId="ADAL" clId="{C1724C71-E680-4727-8F5E-1FE44048CDEA}" dt="2021-05-05T09:37:57.697" v="2267" actId="20577"/>
          <ac:spMkLst>
            <pc:docMk/>
            <pc:sldMk cId="331299950" sldId="324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35:46.847" v="2232" actId="20577"/>
        <pc:sldMkLst>
          <pc:docMk/>
          <pc:sldMk cId="327769973" sldId="327"/>
        </pc:sldMkLst>
        <pc:spChg chg="mod">
          <ac:chgData name="송우석" userId="78ad6456-1eba-4132-a483-55c90c53bc91" providerId="ADAL" clId="{C1724C71-E680-4727-8F5E-1FE44048CDEA}" dt="2021-05-05T09:35:46.847" v="2232" actId="20577"/>
          <ac:spMkLst>
            <pc:docMk/>
            <pc:sldMk cId="327769973" sldId="327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28.269" v="785" actId="20577"/>
        <pc:sldMkLst>
          <pc:docMk/>
          <pc:sldMk cId="3654282868" sldId="332"/>
        </pc:sldMkLst>
        <pc:spChg chg="mod">
          <ac:chgData name="송우석" userId="78ad6456-1eba-4132-a483-55c90c53bc91" providerId="ADAL" clId="{C1724C71-E680-4727-8F5E-1FE44048CDEA}" dt="2021-05-05T09:21:28.269" v="785" actId="20577"/>
          <ac:spMkLst>
            <pc:docMk/>
            <pc:sldMk cId="3654282868" sldId="332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15.602" v="777" actId="20577"/>
        <pc:sldMkLst>
          <pc:docMk/>
          <pc:sldMk cId="270945365" sldId="338"/>
        </pc:sldMkLst>
        <pc:spChg chg="mod">
          <ac:chgData name="송우석" userId="78ad6456-1eba-4132-a483-55c90c53bc91" providerId="ADAL" clId="{C1724C71-E680-4727-8F5E-1FE44048CDEA}" dt="2021-05-05T09:21:15.602" v="777" actId="20577"/>
          <ac:spMkLst>
            <pc:docMk/>
            <pc:sldMk cId="270945365" sldId="338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0:51.834" v="750" actId="20577"/>
        <pc:sldMkLst>
          <pc:docMk/>
          <pc:sldMk cId="2985622066" sldId="339"/>
        </pc:sldMkLst>
        <pc:spChg chg="mod">
          <ac:chgData name="송우석" userId="78ad6456-1eba-4132-a483-55c90c53bc91" providerId="ADAL" clId="{C1724C71-E680-4727-8F5E-1FE44048CDEA}" dt="2021-05-05T09:20:51.834" v="750" actId="20577"/>
          <ac:spMkLst>
            <pc:docMk/>
            <pc:sldMk cId="2985622066" sldId="339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0:59.563" v="757"/>
        <pc:sldMkLst>
          <pc:docMk/>
          <pc:sldMk cId="3618747417" sldId="340"/>
        </pc:sldMkLst>
        <pc:spChg chg="mod">
          <ac:chgData name="송우석" userId="78ad6456-1eba-4132-a483-55c90c53bc91" providerId="ADAL" clId="{C1724C71-E680-4727-8F5E-1FE44048CDEA}" dt="2021-05-05T09:20:59.563" v="757"/>
          <ac:spMkLst>
            <pc:docMk/>
            <pc:sldMk cId="3618747417" sldId="340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07.115" v="769" actId="20577"/>
        <pc:sldMkLst>
          <pc:docMk/>
          <pc:sldMk cId="2821169996" sldId="341"/>
        </pc:sldMkLst>
        <pc:spChg chg="mod">
          <ac:chgData name="송우석" userId="78ad6456-1eba-4132-a483-55c90c53bc91" providerId="ADAL" clId="{C1724C71-E680-4727-8F5E-1FE44048CDEA}" dt="2021-05-05T09:21:07.115" v="769" actId="20577"/>
          <ac:spMkLst>
            <pc:docMk/>
            <pc:sldMk cId="2821169996" sldId="341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10.794" v="775" actId="20577"/>
        <pc:sldMkLst>
          <pc:docMk/>
          <pc:sldMk cId="2233120066" sldId="342"/>
        </pc:sldMkLst>
        <pc:spChg chg="mod">
          <ac:chgData name="송우석" userId="78ad6456-1eba-4132-a483-55c90c53bc91" providerId="ADAL" clId="{C1724C71-E680-4727-8F5E-1FE44048CDEA}" dt="2021-05-05T09:21:10.794" v="775" actId="20577"/>
          <ac:spMkLst>
            <pc:docMk/>
            <pc:sldMk cId="2233120066" sldId="342"/>
            <ac:spMk id="3" creationId="{0427F695-D862-4F51-818D-549A16D913CF}"/>
          </ac:spMkLst>
        </pc:spChg>
        <pc:picChg chg="mod">
          <ac:chgData name="송우석" userId="78ad6456-1eba-4132-a483-55c90c53bc91" providerId="ADAL" clId="{C1724C71-E680-4727-8F5E-1FE44048CDEA}" dt="2021-05-05T09:09:51.323" v="45" actId="14100"/>
          <ac:picMkLst>
            <pc:docMk/>
            <pc:sldMk cId="2233120066" sldId="342"/>
            <ac:picMk id="5" creationId="{29ABF099-D1F6-4FC3-A316-933D1B5609C0}"/>
          </ac:picMkLst>
        </pc:picChg>
      </pc:sldChg>
      <pc:sldChg chg="modSp mod">
        <pc:chgData name="송우석" userId="78ad6456-1eba-4132-a483-55c90c53bc91" providerId="ADAL" clId="{C1724C71-E680-4727-8F5E-1FE44048CDEA}" dt="2021-05-05T09:21:03.123" v="763" actId="20577"/>
        <pc:sldMkLst>
          <pc:docMk/>
          <pc:sldMk cId="1441675663" sldId="345"/>
        </pc:sldMkLst>
        <pc:spChg chg="mod">
          <ac:chgData name="송우석" userId="78ad6456-1eba-4132-a483-55c90c53bc91" providerId="ADAL" clId="{C1724C71-E680-4727-8F5E-1FE44048CDEA}" dt="2021-05-05T09:21:03.123" v="763" actId="20577"/>
          <ac:spMkLst>
            <pc:docMk/>
            <pc:sldMk cId="1441675663" sldId="345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0:57.477" v="756" actId="20577"/>
        <pc:sldMkLst>
          <pc:docMk/>
          <pc:sldMk cId="2569787107" sldId="346"/>
        </pc:sldMkLst>
        <pc:spChg chg="mod">
          <ac:chgData name="송우석" userId="78ad6456-1eba-4132-a483-55c90c53bc91" providerId="ADAL" clId="{C1724C71-E680-4727-8F5E-1FE44048CDEA}" dt="2021-05-05T09:20:57.477" v="756" actId="20577"/>
          <ac:spMkLst>
            <pc:docMk/>
            <pc:sldMk cId="2569787107" sldId="346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18.932" v="779" actId="20577"/>
        <pc:sldMkLst>
          <pc:docMk/>
          <pc:sldMk cId="3794772719" sldId="347"/>
        </pc:sldMkLst>
        <pc:spChg chg="mod">
          <ac:chgData name="송우석" userId="78ad6456-1eba-4132-a483-55c90c53bc91" providerId="ADAL" clId="{C1724C71-E680-4727-8F5E-1FE44048CDEA}" dt="2021-05-05T09:21:18.932" v="779" actId="20577"/>
          <ac:spMkLst>
            <pc:docMk/>
            <pc:sldMk cId="3794772719" sldId="347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21.800" v="781" actId="20577"/>
        <pc:sldMkLst>
          <pc:docMk/>
          <pc:sldMk cId="2892612176" sldId="348"/>
        </pc:sldMkLst>
        <pc:spChg chg="mod">
          <ac:chgData name="송우석" userId="78ad6456-1eba-4132-a483-55c90c53bc91" providerId="ADAL" clId="{C1724C71-E680-4727-8F5E-1FE44048CDEA}" dt="2021-05-05T09:21:21.800" v="781" actId="20577"/>
          <ac:spMkLst>
            <pc:docMk/>
            <pc:sldMk cId="2892612176" sldId="348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25.759" v="783" actId="20577"/>
        <pc:sldMkLst>
          <pc:docMk/>
          <pc:sldMk cId="3928678811" sldId="349"/>
        </pc:sldMkLst>
        <pc:spChg chg="mod">
          <ac:chgData name="송우석" userId="78ad6456-1eba-4132-a483-55c90c53bc91" providerId="ADAL" clId="{C1724C71-E680-4727-8F5E-1FE44048CDEA}" dt="2021-05-05T09:21:25.759" v="783" actId="20577"/>
          <ac:spMkLst>
            <pc:docMk/>
            <pc:sldMk cId="3928678811" sldId="349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30.718" v="787" actId="20577"/>
        <pc:sldMkLst>
          <pc:docMk/>
          <pc:sldMk cId="2976691396" sldId="350"/>
        </pc:sldMkLst>
        <pc:spChg chg="mod">
          <ac:chgData name="송우석" userId="78ad6456-1eba-4132-a483-55c90c53bc91" providerId="ADAL" clId="{C1724C71-E680-4727-8F5E-1FE44048CDEA}" dt="2021-05-05T09:21:30.718" v="787" actId="20577"/>
          <ac:spMkLst>
            <pc:docMk/>
            <pc:sldMk cId="2976691396" sldId="350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33.444" v="789" actId="20577"/>
        <pc:sldMkLst>
          <pc:docMk/>
          <pc:sldMk cId="2663325508" sldId="351"/>
        </pc:sldMkLst>
        <pc:spChg chg="mod">
          <ac:chgData name="송우석" userId="78ad6456-1eba-4132-a483-55c90c53bc91" providerId="ADAL" clId="{C1724C71-E680-4727-8F5E-1FE44048CDEA}" dt="2021-05-05T09:21:33.444" v="789" actId="20577"/>
          <ac:spMkLst>
            <pc:docMk/>
            <pc:sldMk cId="2663325508" sldId="351"/>
            <ac:spMk id="3" creationId="{0427F695-D862-4F51-818D-549A16D913CF}"/>
          </ac:spMkLst>
        </pc:spChg>
      </pc:sldChg>
      <pc:sldChg chg="modSp mod">
        <pc:chgData name="송우석" userId="78ad6456-1eba-4132-a483-55c90c53bc91" providerId="ADAL" clId="{C1724C71-E680-4727-8F5E-1FE44048CDEA}" dt="2021-05-05T09:21:36.448" v="791" actId="20577"/>
        <pc:sldMkLst>
          <pc:docMk/>
          <pc:sldMk cId="3491812046" sldId="352"/>
        </pc:sldMkLst>
        <pc:spChg chg="mod">
          <ac:chgData name="송우석" userId="78ad6456-1eba-4132-a483-55c90c53bc91" providerId="ADAL" clId="{C1724C71-E680-4727-8F5E-1FE44048CDEA}" dt="2021-05-05T09:21:36.448" v="791" actId="20577"/>
          <ac:spMkLst>
            <pc:docMk/>
            <pc:sldMk cId="3491812046" sldId="352"/>
            <ac:spMk id="3" creationId="{0427F695-D862-4F51-818D-549A16D913CF}"/>
          </ac:spMkLst>
        </pc:spChg>
      </pc:sldChg>
      <pc:sldChg chg="modSp add mod">
        <pc:chgData name="송우석" userId="78ad6456-1eba-4132-a483-55c90c53bc91" providerId="ADAL" clId="{C1724C71-E680-4727-8F5E-1FE44048CDEA}" dt="2021-05-05T09:33:40.681" v="2097" actId="20577"/>
        <pc:sldMkLst>
          <pc:docMk/>
          <pc:sldMk cId="2122904703" sldId="353"/>
        </pc:sldMkLst>
        <pc:spChg chg="mod">
          <ac:chgData name="송우석" userId="78ad6456-1eba-4132-a483-55c90c53bc91" providerId="ADAL" clId="{C1724C71-E680-4727-8F5E-1FE44048CDEA}" dt="2021-05-05T09:07:45.420" v="42"/>
          <ac:spMkLst>
            <pc:docMk/>
            <pc:sldMk cId="2122904703" sldId="353"/>
            <ac:spMk id="2" creationId="{703AB906-91E1-493D-946D-9AC348798182}"/>
          </ac:spMkLst>
        </pc:spChg>
        <pc:spChg chg="mod">
          <ac:chgData name="송우석" userId="78ad6456-1eba-4132-a483-55c90c53bc91" providerId="ADAL" clId="{C1724C71-E680-4727-8F5E-1FE44048CDEA}" dt="2021-05-05T09:33:40.681" v="2097" actId="20577"/>
          <ac:spMkLst>
            <pc:docMk/>
            <pc:sldMk cId="2122904703" sldId="353"/>
            <ac:spMk id="3" creationId="{0427F695-D862-4F51-818D-549A16D913CF}"/>
          </ac:spMkLst>
        </pc:spChg>
      </pc:sldChg>
    </pc:docChg>
  </pc:docChgLst>
  <pc:docChgLst>
    <pc:chgData name="송우석" userId="78ad6456-1eba-4132-a483-55c90c53bc91" providerId="ADAL" clId="{F36126BC-918F-4C27-946C-F670F1EC14AB}"/>
    <pc:docChg chg="undo custSel modSld sldOrd">
      <pc:chgData name="송우석" userId="78ad6456-1eba-4132-a483-55c90c53bc91" providerId="ADAL" clId="{F36126BC-918F-4C27-946C-F670F1EC14AB}" dt="2021-04-01T14:45:09.156" v="2631" actId="1076"/>
      <pc:docMkLst>
        <pc:docMk/>
      </pc:docMkLst>
      <pc:sldChg chg="modSp mod">
        <pc:chgData name="송우석" userId="78ad6456-1eba-4132-a483-55c90c53bc91" providerId="ADAL" clId="{F36126BC-918F-4C27-946C-F670F1EC14AB}" dt="2021-04-01T14:38:42.796" v="2440" actId="20577"/>
        <pc:sldMkLst>
          <pc:docMk/>
          <pc:sldMk cId="3435006861" sldId="269"/>
        </pc:sldMkLst>
        <pc:spChg chg="mod">
          <ac:chgData name="송우석" userId="78ad6456-1eba-4132-a483-55c90c53bc91" providerId="ADAL" clId="{F36126BC-918F-4C27-946C-F670F1EC14AB}" dt="2021-04-01T14:38:42.796" v="2440" actId="20577"/>
          <ac:spMkLst>
            <pc:docMk/>
            <pc:sldMk cId="3435006861" sldId="269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36126BC-918F-4C27-946C-F670F1EC14AB}" dt="2021-04-01T14:39:28.619" v="2451" actId="13926"/>
        <pc:sldMkLst>
          <pc:docMk/>
          <pc:sldMk cId="2065030881" sldId="271"/>
        </pc:sldMkLst>
        <pc:spChg chg="mod">
          <ac:chgData name="송우석" userId="78ad6456-1eba-4132-a483-55c90c53bc91" providerId="ADAL" clId="{F36126BC-918F-4C27-946C-F670F1EC14AB}" dt="2021-04-01T14:39:28.619" v="2451" actId="13926"/>
          <ac:spMkLst>
            <pc:docMk/>
            <pc:sldMk cId="2065030881" sldId="271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F36126BC-918F-4C27-946C-F670F1EC14AB}" dt="2021-04-01T14:20:52.404" v="445" actId="20577"/>
        <pc:sldMkLst>
          <pc:docMk/>
          <pc:sldMk cId="3221868473" sldId="293"/>
        </pc:sldMkLst>
        <pc:spChg chg="mod">
          <ac:chgData name="송우석" userId="78ad6456-1eba-4132-a483-55c90c53bc91" providerId="ADAL" clId="{F36126BC-918F-4C27-946C-F670F1EC14AB}" dt="2021-04-01T14:20:52.404" v="445" actId="20577"/>
          <ac:spMkLst>
            <pc:docMk/>
            <pc:sldMk cId="3221868473" sldId="293"/>
            <ac:spMk id="2" creationId="{00000000-0000-0000-0000-000000000000}"/>
          </ac:spMkLst>
        </pc:spChg>
      </pc:sldChg>
      <pc:sldChg chg="modSp mod">
        <pc:chgData name="송우석" userId="78ad6456-1eba-4132-a483-55c90c53bc91" providerId="ADAL" clId="{F36126BC-918F-4C27-946C-F670F1EC14AB}" dt="2021-04-01T14:37:55.441" v="2389" actId="20577"/>
        <pc:sldMkLst>
          <pc:docMk/>
          <pc:sldMk cId="4221002455" sldId="295"/>
        </pc:sldMkLst>
        <pc:spChg chg="mod">
          <ac:chgData name="송우석" userId="78ad6456-1eba-4132-a483-55c90c53bc91" providerId="ADAL" clId="{F36126BC-918F-4C27-946C-F670F1EC14AB}" dt="2021-04-01T14:37:55.441" v="2389" actId="20577"/>
          <ac:spMkLst>
            <pc:docMk/>
            <pc:sldMk cId="4221002455" sldId="295"/>
            <ac:spMk id="3" creationId="{00000000-0000-0000-0000-000000000000}"/>
          </ac:spMkLst>
        </pc:spChg>
      </pc:sldChg>
      <pc:sldChg chg="modSp mod ord">
        <pc:chgData name="송우석" userId="78ad6456-1eba-4132-a483-55c90c53bc91" providerId="ADAL" clId="{F36126BC-918F-4C27-946C-F670F1EC14AB}" dt="2021-04-01T14:20:37.201" v="411"/>
        <pc:sldMkLst>
          <pc:docMk/>
          <pc:sldMk cId="1873722491" sldId="297"/>
        </pc:sldMkLst>
        <pc:spChg chg="mod">
          <ac:chgData name="송우석" userId="78ad6456-1eba-4132-a483-55c90c53bc91" providerId="ADAL" clId="{F36126BC-918F-4C27-946C-F670F1EC14AB}" dt="2021-04-01T14:20:37.201" v="411"/>
          <ac:spMkLst>
            <pc:docMk/>
            <pc:sldMk cId="1873722491" sldId="297"/>
            <ac:spMk id="2" creationId="{00000000-0000-0000-0000-000000000000}"/>
          </ac:spMkLst>
        </pc:spChg>
        <pc:spChg chg="mod">
          <ac:chgData name="송우석" userId="78ad6456-1eba-4132-a483-55c90c53bc91" providerId="ADAL" clId="{F36126BC-918F-4C27-946C-F670F1EC14AB}" dt="2021-03-31T13:17:50.912" v="381" actId="20577"/>
          <ac:spMkLst>
            <pc:docMk/>
            <pc:sldMk cId="1873722491" sldId="297"/>
            <ac:spMk id="3" creationId="{00000000-0000-0000-0000-000000000000}"/>
          </ac:spMkLst>
        </pc:spChg>
      </pc:sldChg>
      <pc:sldChg chg="addSp modSp mod addCm">
        <pc:chgData name="송우석" userId="78ad6456-1eba-4132-a483-55c90c53bc91" providerId="ADAL" clId="{F36126BC-918F-4C27-946C-F670F1EC14AB}" dt="2021-04-01T14:45:09.156" v="2631" actId="1076"/>
        <pc:sldMkLst>
          <pc:docMk/>
          <pc:sldMk cId="1584595472" sldId="303"/>
        </pc:sldMkLst>
        <pc:spChg chg="add mod">
          <ac:chgData name="송우석" userId="78ad6456-1eba-4132-a483-55c90c53bc91" providerId="ADAL" clId="{F36126BC-918F-4C27-946C-F670F1EC14AB}" dt="2021-04-01T14:45:09.156" v="2631" actId="1076"/>
          <ac:spMkLst>
            <pc:docMk/>
            <pc:sldMk cId="1584595472" sldId="303"/>
            <ac:spMk id="4" creationId="{D3B465D2-5A17-432B-8997-8B98A269FB04}"/>
          </ac:spMkLst>
        </pc:spChg>
        <pc:picChg chg="mod">
          <ac:chgData name="송우석" userId="78ad6456-1eba-4132-a483-55c90c53bc91" providerId="ADAL" clId="{F36126BC-918F-4C27-946C-F670F1EC14AB}" dt="2021-04-01T14:45:04.593" v="2630" actId="1076"/>
          <ac:picMkLst>
            <pc:docMk/>
            <pc:sldMk cId="1584595472" sldId="303"/>
            <ac:picMk id="6" creationId="{55F825F6-3ED4-407C-9E8B-825F9D199700}"/>
          </ac:picMkLst>
        </pc:picChg>
      </pc:sldChg>
    </pc:docChg>
  </pc:docChgLst>
  <pc:docChgLst>
    <pc:chgData name="송우석" userId="78ad6456-1eba-4132-a483-55c90c53bc91" providerId="ADAL" clId="{5F8A3DC6-1E27-42A9-9079-C34478574865}"/>
    <pc:docChg chg="undo custSel addSld delSld modSld">
      <pc:chgData name="송우석" userId="78ad6456-1eba-4132-a483-55c90c53bc91" providerId="ADAL" clId="{5F8A3DC6-1E27-42A9-9079-C34478574865}" dt="2021-04-05T15:35:20.920" v="1658" actId="20577"/>
      <pc:docMkLst>
        <pc:docMk/>
      </pc:docMkLst>
      <pc:sldChg chg="del">
        <pc:chgData name="송우석" userId="78ad6456-1eba-4132-a483-55c90c53bc91" providerId="ADAL" clId="{5F8A3DC6-1E27-42A9-9079-C34478574865}" dt="2021-04-05T13:09:45.254" v="0" actId="47"/>
        <pc:sldMkLst>
          <pc:docMk/>
          <pc:sldMk cId="1385364846" sldId="268"/>
        </pc:sldMkLst>
      </pc:sldChg>
      <pc:sldChg chg="modSp mod">
        <pc:chgData name="송우석" userId="78ad6456-1eba-4132-a483-55c90c53bc91" providerId="ADAL" clId="{5F8A3DC6-1E27-42A9-9079-C34478574865}" dt="2021-04-05T15:28:19.832" v="1605" actId="20577"/>
        <pc:sldMkLst>
          <pc:docMk/>
          <pc:sldMk cId="3435006861" sldId="269"/>
        </pc:sldMkLst>
        <pc:spChg chg="mod">
          <ac:chgData name="송우석" userId="78ad6456-1eba-4132-a483-55c90c53bc91" providerId="ADAL" clId="{5F8A3DC6-1E27-42A9-9079-C34478574865}" dt="2021-04-05T15:28:19.832" v="1605" actId="20577"/>
          <ac:spMkLst>
            <pc:docMk/>
            <pc:sldMk cId="3435006861" sldId="269"/>
            <ac:spMk id="3" creationId="{00000000-0000-0000-0000-000000000000}"/>
          </ac:spMkLst>
        </pc:spChg>
      </pc:sldChg>
      <pc:sldChg chg="addSp delSp modSp mod">
        <pc:chgData name="송우석" userId="78ad6456-1eba-4132-a483-55c90c53bc91" providerId="ADAL" clId="{5F8A3DC6-1E27-42A9-9079-C34478574865}" dt="2021-04-05T15:26:23.379" v="1561" actId="20577"/>
        <pc:sldMkLst>
          <pc:docMk/>
          <pc:sldMk cId="2065030881" sldId="271"/>
        </pc:sldMkLst>
        <pc:spChg chg="mod">
          <ac:chgData name="송우석" userId="78ad6456-1eba-4132-a483-55c90c53bc91" providerId="ADAL" clId="{5F8A3DC6-1E27-42A9-9079-C34478574865}" dt="2021-04-05T15:17:52.850" v="1529"/>
          <ac:spMkLst>
            <pc:docMk/>
            <pc:sldMk cId="2065030881" sldId="271"/>
            <ac:spMk id="3" creationId="{00000000-0000-0000-0000-000000000000}"/>
          </ac:spMkLst>
        </pc:spChg>
        <pc:graphicFrameChg chg="add mod modGraphic">
          <ac:chgData name="송우석" userId="78ad6456-1eba-4132-a483-55c90c53bc91" providerId="ADAL" clId="{5F8A3DC6-1E27-42A9-9079-C34478574865}" dt="2021-04-05T15:26:23.379" v="1561" actId="20577"/>
          <ac:graphicFrameMkLst>
            <pc:docMk/>
            <pc:sldMk cId="2065030881" sldId="271"/>
            <ac:graphicFrameMk id="4" creationId="{FD8D7FB9-FC07-4200-8E1E-6EDEACCC15D6}"/>
          </ac:graphicFrameMkLst>
        </pc:graphicFrameChg>
        <pc:picChg chg="del">
          <ac:chgData name="송우석" userId="78ad6456-1eba-4132-a483-55c90c53bc91" providerId="ADAL" clId="{5F8A3DC6-1E27-42A9-9079-C34478574865}" dt="2021-04-05T14:29:43.610" v="996" actId="478"/>
          <ac:picMkLst>
            <pc:docMk/>
            <pc:sldMk cId="2065030881" sldId="271"/>
            <ac:picMk id="5" creationId="{FA5E190A-DE8B-4841-9FBC-03419583045F}"/>
          </ac:picMkLst>
        </pc:picChg>
      </pc:sldChg>
      <pc:sldChg chg="modSp mod">
        <pc:chgData name="송우석" userId="78ad6456-1eba-4132-a483-55c90c53bc91" providerId="ADAL" clId="{5F8A3DC6-1E27-42A9-9079-C34478574865}" dt="2021-04-05T15:16:50.623" v="1506" actId="20577"/>
        <pc:sldMkLst>
          <pc:docMk/>
          <pc:sldMk cId="3439183929" sldId="274"/>
        </pc:sldMkLst>
        <pc:graphicFrameChg chg="mod modGraphic">
          <ac:chgData name="송우석" userId="78ad6456-1eba-4132-a483-55c90c53bc91" providerId="ADAL" clId="{5F8A3DC6-1E27-42A9-9079-C34478574865}" dt="2021-04-05T15:16:50.623" v="1506" actId="20577"/>
          <ac:graphicFrameMkLst>
            <pc:docMk/>
            <pc:sldMk cId="3439183929" sldId="274"/>
            <ac:graphicFrameMk id="7" creationId="{950BA24A-2922-4AEB-8072-94984541AEB8}"/>
          </ac:graphicFrameMkLst>
        </pc:graphicFrameChg>
      </pc:sldChg>
      <pc:sldChg chg="add del">
        <pc:chgData name="송우석" userId="78ad6456-1eba-4132-a483-55c90c53bc91" providerId="ADAL" clId="{5F8A3DC6-1E27-42A9-9079-C34478574865}" dt="2021-04-05T13:20:21.516" v="86" actId="47"/>
        <pc:sldMkLst>
          <pc:docMk/>
          <pc:sldMk cId="555703855" sldId="275"/>
        </pc:sldMkLst>
      </pc:sldChg>
      <pc:sldChg chg="delSp modSp add del mod">
        <pc:chgData name="송우석" userId="78ad6456-1eba-4132-a483-55c90c53bc91" providerId="ADAL" clId="{5F8A3DC6-1E27-42A9-9079-C34478574865}" dt="2021-04-05T15:35:20.920" v="1658" actId="20577"/>
        <pc:sldMkLst>
          <pc:docMk/>
          <pc:sldMk cId="2417866887" sldId="285"/>
        </pc:sldMkLst>
        <pc:spChg chg="mod">
          <ac:chgData name="송우석" userId="78ad6456-1eba-4132-a483-55c90c53bc91" providerId="ADAL" clId="{5F8A3DC6-1E27-42A9-9079-C34478574865}" dt="2021-04-05T15:35:20.920" v="1658" actId="20577"/>
          <ac:spMkLst>
            <pc:docMk/>
            <pc:sldMk cId="2417866887" sldId="285"/>
            <ac:spMk id="3" creationId="{00000000-0000-0000-0000-000000000000}"/>
          </ac:spMkLst>
        </pc:spChg>
        <pc:picChg chg="del">
          <ac:chgData name="송우석" userId="78ad6456-1eba-4132-a483-55c90c53bc91" providerId="ADAL" clId="{5F8A3DC6-1E27-42A9-9079-C34478574865}" dt="2021-04-05T15:29:44.975" v="1609" actId="478"/>
          <ac:picMkLst>
            <pc:docMk/>
            <pc:sldMk cId="2417866887" sldId="285"/>
            <ac:picMk id="6" creationId="{08822D7E-9EE3-4E37-BB91-43ADDD5797D1}"/>
          </ac:picMkLst>
        </pc:picChg>
      </pc:sldChg>
      <pc:sldChg chg="del">
        <pc:chgData name="송우석" userId="78ad6456-1eba-4132-a483-55c90c53bc91" providerId="ADAL" clId="{5F8A3DC6-1E27-42A9-9079-C34478574865}" dt="2021-04-05T13:20:35.908" v="89" actId="47"/>
        <pc:sldMkLst>
          <pc:docMk/>
          <pc:sldMk cId="2013575419" sldId="289"/>
        </pc:sldMkLst>
      </pc:sldChg>
      <pc:sldChg chg="modSp mod">
        <pc:chgData name="송우석" userId="78ad6456-1eba-4132-a483-55c90c53bc91" providerId="ADAL" clId="{5F8A3DC6-1E27-42A9-9079-C34478574865}" dt="2021-04-05T14:26:48.707" v="812" actId="20577"/>
        <pc:sldMkLst>
          <pc:docMk/>
          <pc:sldMk cId="1850260121" sldId="294"/>
        </pc:sldMkLst>
        <pc:spChg chg="mod">
          <ac:chgData name="송우석" userId="78ad6456-1eba-4132-a483-55c90c53bc91" providerId="ADAL" clId="{5F8A3DC6-1E27-42A9-9079-C34478574865}" dt="2021-04-05T14:26:48.707" v="812" actId="20577"/>
          <ac:spMkLst>
            <pc:docMk/>
            <pc:sldMk cId="1850260121" sldId="294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5F8A3DC6-1E27-42A9-9079-C34478574865}" dt="2021-04-05T15:32:17.695" v="1647" actId="20577"/>
        <pc:sldMkLst>
          <pc:docMk/>
          <pc:sldMk cId="4221002455" sldId="295"/>
        </pc:sldMkLst>
        <pc:spChg chg="mod">
          <ac:chgData name="송우석" userId="78ad6456-1eba-4132-a483-55c90c53bc91" providerId="ADAL" clId="{5F8A3DC6-1E27-42A9-9079-C34478574865}" dt="2021-04-05T15:32:17.695" v="1647" actId="20577"/>
          <ac:spMkLst>
            <pc:docMk/>
            <pc:sldMk cId="4221002455" sldId="295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5F8A3DC6-1E27-42A9-9079-C34478574865}" dt="2021-04-05T15:17:16.121" v="1508" actId="20577"/>
        <pc:sldMkLst>
          <pc:docMk/>
          <pc:sldMk cId="3577281487" sldId="296"/>
        </pc:sldMkLst>
        <pc:spChg chg="mod">
          <ac:chgData name="송우석" userId="78ad6456-1eba-4132-a483-55c90c53bc91" providerId="ADAL" clId="{5F8A3DC6-1E27-42A9-9079-C34478574865}" dt="2021-04-05T15:17:16.121" v="1508" actId="20577"/>
          <ac:spMkLst>
            <pc:docMk/>
            <pc:sldMk cId="3577281487" sldId="296"/>
            <ac:spMk id="3" creationId="{00000000-0000-0000-0000-000000000000}"/>
          </ac:spMkLst>
        </pc:spChg>
      </pc:sldChg>
      <pc:sldChg chg="del">
        <pc:chgData name="송우석" userId="78ad6456-1eba-4132-a483-55c90c53bc91" providerId="ADAL" clId="{5F8A3DC6-1E27-42A9-9079-C34478574865}" dt="2021-04-05T13:20:14.263" v="83" actId="47"/>
        <pc:sldMkLst>
          <pc:docMk/>
          <pc:sldMk cId="1873722491" sldId="297"/>
        </pc:sldMkLst>
      </pc:sldChg>
      <pc:sldChg chg="del">
        <pc:chgData name="송우석" userId="78ad6456-1eba-4132-a483-55c90c53bc91" providerId="ADAL" clId="{5F8A3DC6-1E27-42A9-9079-C34478574865}" dt="2021-04-05T13:20:33.111" v="87" actId="47"/>
        <pc:sldMkLst>
          <pc:docMk/>
          <pc:sldMk cId="3173912192" sldId="299"/>
        </pc:sldMkLst>
      </pc:sldChg>
      <pc:sldChg chg="del">
        <pc:chgData name="송우석" userId="78ad6456-1eba-4132-a483-55c90c53bc91" providerId="ADAL" clId="{5F8A3DC6-1E27-42A9-9079-C34478574865}" dt="2021-04-05T13:20:34.189" v="88" actId="47"/>
        <pc:sldMkLst>
          <pc:docMk/>
          <pc:sldMk cId="1714703011" sldId="300"/>
        </pc:sldMkLst>
      </pc:sldChg>
      <pc:sldChg chg="del">
        <pc:chgData name="송우석" userId="78ad6456-1eba-4132-a483-55c90c53bc91" providerId="ADAL" clId="{5F8A3DC6-1E27-42A9-9079-C34478574865}" dt="2021-04-05T13:20:15.706" v="84" actId="47"/>
        <pc:sldMkLst>
          <pc:docMk/>
          <pc:sldMk cId="3121346370" sldId="301"/>
        </pc:sldMkLst>
      </pc:sldChg>
      <pc:sldChg chg="delSp modSp mod">
        <pc:chgData name="송우석" userId="78ad6456-1eba-4132-a483-55c90c53bc91" providerId="ADAL" clId="{5F8A3DC6-1E27-42A9-9079-C34478574865}" dt="2021-04-05T15:13:20.977" v="1420" actId="20577"/>
        <pc:sldMkLst>
          <pc:docMk/>
          <pc:sldMk cId="1133060381" sldId="302"/>
        </pc:sldMkLst>
        <pc:spChg chg="mod">
          <ac:chgData name="송우석" userId="78ad6456-1eba-4132-a483-55c90c53bc91" providerId="ADAL" clId="{5F8A3DC6-1E27-42A9-9079-C34478574865}" dt="2021-04-05T15:13:20.977" v="1420" actId="20577"/>
          <ac:spMkLst>
            <pc:docMk/>
            <pc:sldMk cId="1133060381" sldId="302"/>
            <ac:spMk id="3" creationId="{00000000-0000-0000-0000-000000000000}"/>
          </ac:spMkLst>
        </pc:spChg>
        <pc:picChg chg="del">
          <ac:chgData name="송우석" userId="78ad6456-1eba-4132-a483-55c90c53bc91" providerId="ADAL" clId="{5F8A3DC6-1E27-42A9-9079-C34478574865}" dt="2021-04-05T14:03:54.565" v="413" actId="478"/>
          <ac:picMkLst>
            <pc:docMk/>
            <pc:sldMk cId="1133060381" sldId="302"/>
            <ac:picMk id="6" creationId="{52162AC0-7351-4616-BB21-4FDBC71A1E56}"/>
          </ac:picMkLst>
        </pc:picChg>
      </pc:sldChg>
      <pc:sldChg chg="modSp mod">
        <pc:chgData name="송우석" userId="78ad6456-1eba-4132-a483-55c90c53bc91" providerId="ADAL" clId="{5F8A3DC6-1E27-42A9-9079-C34478574865}" dt="2021-04-05T13:19:37.068" v="81" actId="20577"/>
        <pc:sldMkLst>
          <pc:docMk/>
          <pc:sldMk cId="1584595472" sldId="303"/>
        </pc:sldMkLst>
        <pc:spChg chg="mod">
          <ac:chgData name="송우석" userId="78ad6456-1eba-4132-a483-55c90c53bc91" providerId="ADAL" clId="{5F8A3DC6-1E27-42A9-9079-C34478574865}" dt="2021-04-05T13:19:37.068" v="81" actId="20577"/>
          <ac:spMkLst>
            <pc:docMk/>
            <pc:sldMk cId="1584595472" sldId="303"/>
            <ac:spMk id="4" creationId="{D3B465D2-5A17-432B-8997-8B98A269FB04}"/>
          </ac:spMkLst>
        </pc:spChg>
      </pc:sldChg>
    </pc:docChg>
  </pc:docChgLst>
  <pc:docChgLst>
    <pc:chgData name="송우석" userId="78ad6456-1eba-4132-a483-55c90c53bc91" providerId="ADAL" clId="{22DA3ED4-74DF-4497-B9DD-5E1FBE284E87}"/>
    <pc:docChg chg="undo custSel modSld sldOrd">
      <pc:chgData name="송우석" userId="78ad6456-1eba-4132-a483-55c90c53bc91" providerId="ADAL" clId="{22DA3ED4-74DF-4497-B9DD-5E1FBE284E87}" dt="2021-06-17T08:50:06.228" v="281"/>
      <pc:docMkLst>
        <pc:docMk/>
      </pc:docMkLst>
      <pc:sldChg chg="modSp mod">
        <pc:chgData name="송우석" userId="78ad6456-1eba-4132-a483-55c90c53bc91" providerId="ADAL" clId="{22DA3ED4-74DF-4497-B9DD-5E1FBE284E87}" dt="2021-06-17T08:45:11.406" v="237" actId="20577"/>
        <pc:sldMkLst>
          <pc:docMk/>
          <pc:sldMk cId="1177407440" sldId="315"/>
        </pc:sldMkLst>
        <pc:spChg chg="mod">
          <ac:chgData name="송우석" userId="78ad6456-1eba-4132-a483-55c90c53bc91" providerId="ADAL" clId="{22DA3ED4-74DF-4497-B9DD-5E1FBE284E87}" dt="2021-06-17T08:45:11.406" v="237" actId="20577"/>
          <ac:spMkLst>
            <pc:docMk/>
            <pc:sldMk cId="1177407440" sldId="315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22DA3ED4-74DF-4497-B9DD-5E1FBE284E87}" dt="2021-06-17T08:46:33.232" v="279" actId="6549"/>
        <pc:sldMkLst>
          <pc:docMk/>
          <pc:sldMk cId="481507613" sldId="322"/>
        </pc:sldMkLst>
        <pc:spChg chg="mod">
          <ac:chgData name="송우석" userId="78ad6456-1eba-4132-a483-55c90c53bc91" providerId="ADAL" clId="{22DA3ED4-74DF-4497-B9DD-5E1FBE284E87}" dt="2021-06-17T08:46:33.232" v="279" actId="6549"/>
          <ac:spMkLst>
            <pc:docMk/>
            <pc:sldMk cId="481507613" sldId="322"/>
            <ac:spMk id="3" creationId="{00000000-0000-0000-0000-000000000000}"/>
          </ac:spMkLst>
        </pc:spChg>
      </pc:sldChg>
      <pc:sldChg chg="modSp mod">
        <pc:chgData name="송우석" userId="78ad6456-1eba-4132-a483-55c90c53bc91" providerId="ADAL" clId="{22DA3ED4-74DF-4497-B9DD-5E1FBE284E87}" dt="2021-06-17T08:45:53.568" v="247" actId="20577"/>
        <pc:sldMkLst>
          <pc:docMk/>
          <pc:sldMk cId="3866684616" sldId="330"/>
        </pc:sldMkLst>
        <pc:spChg chg="mod">
          <ac:chgData name="송우석" userId="78ad6456-1eba-4132-a483-55c90c53bc91" providerId="ADAL" clId="{22DA3ED4-74DF-4497-B9DD-5E1FBE284E87}" dt="2021-06-17T08:45:53.568" v="247" actId="20577"/>
          <ac:spMkLst>
            <pc:docMk/>
            <pc:sldMk cId="3866684616" sldId="330"/>
            <ac:spMk id="3" creationId="{00000000-0000-0000-0000-000000000000}"/>
          </ac:spMkLst>
        </pc:spChg>
      </pc:sldChg>
      <pc:sldChg chg="ord">
        <pc:chgData name="송우석" userId="78ad6456-1eba-4132-a483-55c90c53bc91" providerId="ADAL" clId="{22DA3ED4-74DF-4497-B9DD-5E1FBE284E87}" dt="2021-06-17T08:50:06.228" v="281"/>
        <pc:sldMkLst>
          <pc:docMk/>
          <pc:sldMk cId="1976796871" sldId="365"/>
        </pc:sldMkLst>
      </pc:sldChg>
      <pc:sldChg chg="modSp mod ord">
        <pc:chgData name="송우석" userId="78ad6456-1eba-4132-a483-55c90c53bc91" providerId="ADAL" clId="{22DA3ED4-74DF-4497-B9DD-5E1FBE284E87}" dt="2021-06-17T08:41:19.139" v="48" actId="20577"/>
        <pc:sldMkLst>
          <pc:docMk/>
          <pc:sldMk cId="1074860534" sldId="369"/>
        </pc:sldMkLst>
        <pc:spChg chg="mod">
          <ac:chgData name="송우석" userId="78ad6456-1eba-4132-a483-55c90c53bc91" providerId="ADAL" clId="{22DA3ED4-74DF-4497-B9DD-5E1FBE284E87}" dt="2021-06-17T08:41:19.139" v="48" actId="20577"/>
          <ac:spMkLst>
            <pc:docMk/>
            <pc:sldMk cId="1074860534" sldId="369"/>
            <ac:spMk id="12" creationId="{99804651-58BF-45B2-AE20-9AABD45C5D3D}"/>
          </ac:spMkLst>
        </pc:spChg>
      </pc:sldChg>
      <pc:sldChg chg="modSp mod ord">
        <pc:chgData name="송우석" userId="78ad6456-1eba-4132-a483-55c90c53bc91" providerId="ADAL" clId="{22DA3ED4-74DF-4497-B9DD-5E1FBE284E87}" dt="2021-06-17T08:41:26.048" v="52"/>
        <pc:sldMkLst>
          <pc:docMk/>
          <pc:sldMk cId="1695139681" sldId="370"/>
        </pc:sldMkLst>
        <pc:spChg chg="mod">
          <ac:chgData name="송우석" userId="78ad6456-1eba-4132-a483-55c90c53bc91" providerId="ADAL" clId="{22DA3ED4-74DF-4497-B9DD-5E1FBE284E87}" dt="2021-06-17T08:41:26.048" v="52"/>
          <ac:spMkLst>
            <pc:docMk/>
            <pc:sldMk cId="1695139681" sldId="370"/>
            <ac:spMk id="14" creationId="{11C5216D-88D7-486A-B0B0-0AE74560108E}"/>
          </ac:spMkLst>
        </pc:spChg>
      </pc:sldChg>
      <pc:sldChg chg="modSp mod ord">
        <pc:chgData name="송우석" userId="78ad6456-1eba-4132-a483-55c90c53bc91" providerId="ADAL" clId="{22DA3ED4-74DF-4497-B9DD-5E1FBE284E87}" dt="2021-06-17T08:41:23.554" v="50"/>
        <pc:sldMkLst>
          <pc:docMk/>
          <pc:sldMk cId="1566634392" sldId="371"/>
        </pc:sldMkLst>
        <pc:spChg chg="mod">
          <ac:chgData name="송우석" userId="78ad6456-1eba-4132-a483-55c90c53bc91" providerId="ADAL" clId="{22DA3ED4-74DF-4497-B9DD-5E1FBE284E87}" dt="2021-06-17T08:41:23.554" v="50"/>
          <ac:spMkLst>
            <pc:docMk/>
            <pc:sldMk cId="1566634392" sldId="371"/>
            <ac:spMk id="13" creationId="{3BE3CB9E-DB8C-4A75-B772-09005E72058B}"/>
          </ac:spMkLst>
        </pc:spChg>
      </pc:sldChg>
      <pc:sldChg chg="modSp mod ord">
        <pc:chgData name="송우석" userId="78ad6456-1eba-4132-a483-55c90c53bc91" providerId="ADAL" clId="{22DA3ED4-74DF-4497-B9DD-5E1FBE284E87}" dt="2021-06-17T08:40:50.744" v="17" actId="20577"/>
        <pc:sldMkLst>
          <pc:docMk/>
          <pc:sldMk cId="3047144136" sldId="385"/>
        </pc:sldMkLst>
        <pc:spChg chg="mod">
          <ac:chgData name="송우석" userId="78ad6456-1eba-4132-a483-55c90c53bc91" providerId="ADAL" clId="{22DA3ED4-74DF-4497-B9DD-5E1FBE284E87}" dt="2021-06-17T08:40:50.744" v="17" actId="20577"/>
          <ac:spMkLst>
            <pc:docMk/>
            <pc:sldMk cId="3047144136" sldId="385"/>
            <ac:spMk id="13" creationId="{3BE3CB9E-DB8C-4A75-B772-09005E72058B}"/>
          </ac:spMkLst>
        </pc:spChg>
      </pc:sldChg>
      <pc:sldChg chg="modSp mod ord">
        <pc:chgData name="송우석" userId="78ad6456-1eba-4132-a483-55c90c53bc91" providerId="ADAL" clId="{22DA3ED4-74DF-4497-B9DD-5E1FBE284E87}" dt="2021-06-17T08:40:47.878" v="16" actId="20577"/>
        <pc:sldMkLst>
          <pc:docMk/>
          <pc:sldMk cId="51428611" sldId="386"/>
        </pc:sldMkLst>
        <pc:spChg chg="mod">
          <ac:chgData name="송우석" userId="78ad6456-1eba-4132-a483-55c90c53bc91" providerId="ADAL" clId="{22DA3ED4-74DF-4497-B9DD-5E1FBE284E87}" dt="2021-06-17T08:40:47.878" v="16" actId="20577"/>
          <ac:spMkLst>
            <pc:docMk/>
            <pc:sldMk cId="51428611" sldId="386"/>
            <ac:spMk id="12" creationId="{99804651-58BF-45B2-AE20-9AABD45C5D3D}"/>
          </ac:spMkLst>
        </pc:spChg>
      </pc:sldChg>
      <pc:sldChg chg="modSp mod ord">
        <pc:chgData name="송우석" userId="78ad6456-1eba-4132-a483-55c90c53bc91" providerId="ADAL" clId="{22DA3ED4-74DF-4497-B9DD-5E1FBE284E87}" dt="2021-06-17T08:40:55.777" v="18" actId="20577"/>
        <pc:sldMkLst>
          <pc:docMk/>
          <pc:sldMk cId="4024455226" sldId="387"/>
        </pc:sldMkLst>
        <pc:spChg chg="mod">
          <ac:chgData name="송우석" userId="78ad6456-1eba-4132-a483-55c90c53bc91" providerId="ADAL" clId="{22DA3ED4-74DF-4497-B9DD-5E1FBE284E87}" dt="2021-06-17T08:40:55.777" v="18" actId="20577"/>
          <ac:spMkLst>
            <pc:docMk/>
            <pc:sldMk cId="4024455226" sldId="387"/>
            <ac:spMk id="14" creationId="{11C5216D-88D7-486A-B0B0-0AE745601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38154-59DF-461E-B1C9-8D189C980A7E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C4006-D583-4434-A25D-662BACC4B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0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9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1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0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9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C4006-D583-4434-A25D-662BACC4B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8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 userDrawn="1"/>
        </p:nvSpPr>
        <p:spPr bwMode="auto">
          <a:xfrm>
            <a:off x="3778622" y="6340475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1" latinLnBrk="1" hangingPunct="1">
              <a:spcBef>
                <a:spcPct val="0"/>
              </a:spcBef>
              <a:buClrTx/>
              <a:buSzTx/>
              <a:buFontTx/>
              <a:buNone/>
              <a:defRPr sz="1400" kern="12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9BC7D18-DA29-4FE5-AE07-51C086715050}" type="slidenum">
              <a:rPr lang="ko-KR" altLang="en-US" smtClean="0">
                <a:solidFill>
                  <a:srgbClr val="0070C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70C0"/>
              </a:solidFill>
            </a:endParaRPr>
          </a:p>
        </p:txBody>
      </p:sp>
      <p:sp>
        <p:nvSpPr>
          <p:cNvPr id="11" name="Rectangle 12"/>
          <p:cNvSpPr txBox="1">
            <a:spLocks noChangeArrowheads="1"/>
          </p:cNvSpPr>
          <p:nvPr userDrawn="1"/>
        </p:nvSpPr>
        <p:spPr bwMode="auto">
          <a:xfrm>
            <a:off x="5940152" y="63404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ClrTx/>
              <a:buSzTx/>
              <a:buFontTx/>
              <a:buNone/>
              <a:defRPr sz="1400" kern="12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rgbClr val="0070C0"/>
                </a:solidFill>
              </a:rPr>
              <a:t>Advisor : Prof. </a:t>
            </a:r>
            <a:r>
              <a:rPr lang="ko-KR" altLang="en-US" dirty="0">
                <a:solidFill>
                  <a:srgbClr val="0070C0"/>
                </a:solidFill>
              </a:rPr>
              <a:t>홍성은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182935" y="6591300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25"/>
          <p:cNvSpPr>
            <a:spLocks noChangeArrowheads="1"/>
          </p:cNvSpPr>
          <p:nvPr userDrawn="1"/>
        </p:nvSpPr>
        <p:spPr bwMode="auto">
          <a:xfrm>
            <a:off x="179760" y="6592888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1"/>
          <p:cNvSpPr>
            <a:spLocks noChangeArrowheads="1"/>
          </p:cNvSpPr>
          <p:nvPr userDrawn="1"/>
        </p:nvSpPr>
        <p:spPr bwMode="auto">
          <a:xfrm>
            <a:off x="611560" y="6340475"/>
            <a:ext cx="290244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2021-1 Capstone Design in ICT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스퀘어 Bold" panose="020B0600000101010101" pitchFamily="50" charset="-127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스퀘어 Bold" panose="020B0600000101010101" pitchFamily="50" charset="-127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inffus.2020.06.01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Visualizing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DEEPFAKE detection 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3501008"/>
            <a:ext cx="6400800" cy="1752600"/>
          </a:xfrm>
        </p:spPr>
        <p:txBody>
          <a:bodyPr>
            <a:no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21. 06. 18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Advisor :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rPr>
              <a:t>Professor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rPr>
              <a:t>홍성은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itchFamily="18" charset="0"/>
            </a:endParaRPr>
          </a:p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이호준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송우석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Department of Information and Communication Engineering, </a:t>
            </a:r>
          </a:p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Inha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University</a:t>
            </a: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52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91264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Expected result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 &lt;Input&gt;	     &lt;output&gt;             &lt; visualize 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033CD-D829-4AAE-8F43-0AF7EC63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88540"/>
            <a:ext cx="1345991" cy="1389063"/>
          </a:xfrm>
          <a:prstGeom prst="rect">
            <a:avLst/>
          </a:prstGeom>
        </p:spPr>
      </p:pic>
      <p:pic>
        <p:nvPicPr>
          <p:cNvPr id="6" name="그림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8BA48D95-BF46-44CB-9551-3C69912F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188541"/>
            <a:ext cx="1190625" cy="1389063"/>
          </a:xfrm>
          <a:prstGeom prst="rect">
            <a:avLst/>
          </a:prstGeom>
        </p:spPr>
      </p:pic>
      <p:pic>
        <p:nvPicPr>
          <p:cNvPr id="8" name="그림 7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08DBA77C-16DC-4974-A7FC-609804890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97" y="3638238"/>
            <a:ext cx="1336046" cy="1389063"/>
          </a:xfrm>
          <a:prstGeom prst="rect">
            <a:avLst/>
          </a:prstGeom>
        </p:spPr>
      </p:pic>
      <p:pic>
        <p:nvPicPr>
          <p:cNvPr id="10" name="그림 9" descr="텍스트, 사람, 안경이(가) 표시된 사진&#10;&#10;자동 생성된 설명">
            <a:extLst>
              <a:ext uri="{FF2B5EF4-FFF2-40B4-BE49-F238E27FC236}">
                <a16:creationId xmlns:a16="http://schemas.microsoft.com/office/drawing/2014/main" id="{6AB9CBA5-ACBA-44E3-A8C8-8EF2B1FD9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05" y="5167816"/>
            <a:ext cx="1308820" cy="1308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FFF14-7C15-40DC-A793-CBD24082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783627"/>
            <a:ext cx="1345991" cy="13890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1C6FB2-2494-443E-8CAA-8011264D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5188511"/>
            <a:ext cx="1345991" cy="1389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2F5EBE-6E51-4BF0-8AE6-EB01587BBA71}"/>
              </a:ext>
            </a:extLst>
          </p:cNvPr>
          <p:cNvSpPr txBox="1"/>
          <p:nvPr/>
        </p:nvSpPr>
        <p:spPr>
          <a:xfrm>
            <a:off x="2627784" y="480060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Prediction: 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attribute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CB4F6A-1C5E-4BA7-A5E7-437DE5A04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11" y="3404254"/>
            <a:ext cx="1152525" cy="1200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3E62CE-E293-40CD-8B8C-7FABB173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262" y="3398633"/>
            <a:ext cx="1152525" cy="120015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274553-FEDD-4BF3-AC78-4E86B2670FCB}"/>
              </a:ext>
            </a:extLst>
          </p:cNvPr>
          <p:cNvCxnSpPr/>
          <p:nvPr/>
        </p:nvCxnSpPr>
        <p:spPr>
          <a:xfrm>
            <a:off x="4211960" y="4332769"/>
            <a:ext cx="648072" cy="1550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021C3F-2E0A-437D-B693-194F1A48A7FF}"/>
              </a:ext>
            </a:extLst>
          </p:cNvPr>
          <p:cNvCxnSpPr/>
          <p:nvPr/>
        </p:nvCxnSpPr>
        <p:spPr>
          <a:xfrm>
            <a:off x="2123728" y="386104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2A591E-C921-4827-BF22-E93898F6C02D}"/>
              </a:ext>
            </a:extLst>
          </p:cNvPr>
          <p:cNvSpPr txBox="1"/>
          <p:nvPr/>
        </p:nvSpPr>
        <p:spPr>
          <a:xfrm>
            <a:off x="8285445" y="61410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0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How to evaluate result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 방법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accuracy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800" dirty="0">
                <a:ea typeface="나눔스퀘어 Bold" panose="020B0600000101010101" pitchFamily="50" charset="-127"/>
              </a:rPr>
              <a:t>여러가지 모델을 사용해 </a:t>
            </a:r>
            <a:r>
              <a:rPr lang="en-US" altLang="ko-KR" sz="1800" dirty="0">
                <a:ea typeface="나눔스퀘어 Bold" panose="020B0600000101010101" pitchFamily="50" charset="-127"/>
              </a:rPr>
              <a:t>Deep Fake Detection</a:t>
            </a:r>
            <a:r>
              <a:rPr lang="ko-KR" altLang="en-US" sz="1800" dirty="0">
                <a:ea typeface="나눔스퀘어 Bold" panose="020B0600000101010101" pitchFamily="50" charset="-127"/>
              </a:rPr>
              <a:t>을 진행하고 </a:t>
            </a:r>
            <a:r>
              <a:rPr lang="en-US" altLang="ko-KR" sz="1800" dirty="0">
                <a:ea typeface="나눔스퀘어 Bold" panose="020B0600000101010101" pitchFamily="50" charset="-127"/>
              </a:rPr>
              <a:t>Classification               accuracy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비교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Confusion matrix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Confusion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matrix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Model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예측에서 체계적인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오차를 만드는 방법에 대한 시각적 정보를 제공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정규화를 통해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 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판단한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predicted 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백분율을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보여줌으로써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Model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판단 근거에 대한 당위성 제공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40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33400"/>
            <a:ext cx="8229600" cy="990600"/>
          </a:xfrm>
        </p:spPr>
        <p:txBody>
          <a:bodyPr/>
          <a:lstStyle/>
          <a:p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50BA24A-2922-4AEB-8072-94984541AE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516" y="2501900"/>
          <a:ext cx="87129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1200940441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399673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3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en-US" altLang="ko-KR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Fake Detection 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논문 조사 및 데이터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8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Fake Detection model 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및 </a:t>
                      </a:r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visualize</a:t>
                      </a:r>
                      <a:endParaRPr lang="ko-KR" altLang="en-US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7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Model 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최적화 및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8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최종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31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18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83" y="692696"/>
            <a:ext cx="8229600" cy="663352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Environment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3820" y="1556792"/>
            <a:ext cx="8756359" cy="48755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작업도구 </a:t>
            </a: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	</a:t>
            </a:r>
            <a:r>
              <a:rPr lang="en-US" altLang="ko-KR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Pycharm</a:t>
            </a: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	         </a:t>
            </a:r>
          </a:p>
          <a:p>
            <a:pPr marL="0" indent="0">
              <a:buNone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	Anaconda3</a:t>
            </a:r>
          </a:p>
          <a:p>
            <a:pPr marL="0" indent="0">
              <a:buNone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 	</a:t>
            </a:r>
            <a:r>
              <a:rPr lang="en-US" altLang="ko-KR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Pytorch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  	Python3</a:t>
            </a:r>
          </a:p>
          <a:p>
            <a:pPr marL="0" indent="0">
              <a:buNone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	CUDA version 11.0</a:t>
            </a:r>
          </a:p>
          <a:p>
            <a:pPr marL="0" indent="0">
              <a:buNone/>
            </a:pP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작업환경 </a:t>
            </a: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RTX-8000</a:t>
            </a:r>
          </a:p>
          <a:p>
            <a:pPr marL="0" indent="0">
              <a:buNone/>
            </a:pP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3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32" y="1556792"/>
            <a:ext cx="82296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데이터 현황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 : Test = 6 : 2 : 2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비율로 설정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D8D7FB9-FC07-4200-8E1E-6EDEACCC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64289"/>
              </p:ext>
            </p:extLst>
          </p:nvPr>
        </p:nvGraphicFramePr>
        <p:xfrm>
          <a:off x="493204" y="2060848"/>
          <a:ext cx="7704856" cy="334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214">
                  <a:extLst>
                    <a:ext uri="{9D8B030D-6E8A-4147-A177-3AD203B41FA5}">
                      <a16:colId xmlns:a16="http://schemas.microsoft.com/office/drawing/2014/main" val="2676277940"/>
                    </a:ext>
                  </a:extLst>
                </a:gridCol>
                <a:gridCol w="4442085">
                  <a:extLst>
                    <a:ext uri="{9D8B030D-6E8A-4147-A177-3AD203B41FA5}">
                      <a16:colId xmlns:a16="http://schemas.microsoft.com/office/drawing/2014/main" val="3979470332"/>
                    </a:ext>
                  </a:extLst>
                </a:gridCol>
                <a:gridCol w="1336557">
                  <a:extLst>
                    <a:ext uri="{9D8B030D-6E8A-4147-A177-3AD203B41FA5}">
                      <a16:colId xmlns:a16="http://schemas.microsoft.com/office/drawing/2014/main" val="2075187701"/>
                    </a:ext>
                  </a:extLst>
                </a:gridCol>
              </a:tblGrid>
              <a:tr h="546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Label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What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52781"/>
                  </a:ext>
                </a:extLst>
              </a:tr>
              <a:tr h="667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Attribute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App(Android)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이용해 직접 만듦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410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2635"/>
                  </a:ext>
                </a:extLst>
              </a:tr>
              <a:tr h="546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Swap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Forensics++(Face swap)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401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17607"/>
                  </a:ext>
                </a:extLst>
              </a:tr>
              <a:tr h="667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Expression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Forensics++(Neural Texture)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401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1034"/>
                  </a:ext>
                </a:extLst>
              </a:tr>
              <a:tr h="667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Real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(Not Manipulated)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Forensics++(original image)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401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19191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2E384A1-6F56-419B-AE1F-52C34D79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83" y="692696"/>
            <a:ext cx="8229600" cy="663352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30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32" y="1556792"/>
            <a:ext cx="8229600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FaceForensic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++[1]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Video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en-US" altLang="ko-KR" sz="1800" dirty="0" err="1">
                <a:ea typeface="나눔스퀘어 Bold" panose="020B0600000101010101" pitchFamily="50" charset="-127"/>
              </a:rPr>
              <a:t>open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library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끊어서 이미지 추출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Framerate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설정하여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0.5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캡처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9B9D7-8008-4727-9BAA-6F485A4E7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8560" y="2780928"/>
            <a:ext cx="7777856" cy="2780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DC4EAE-BB3F-4F1B-846B-8419043AE4AC}"/>
              </a:ext>
            </a:extLst>
          </p:cNvPr>
          <p:cNvSpPr/>
          <p:nvPr/>
        </p:nvSpPr>
        <p:spPr>
          <a:xfrm>
            <a:off x="538560" y="4437112"/>
            <a:ext cx="4321472" cy="182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8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656695"/>
            <a:ext cx="8229600" cy="756081"/>
          </a:xfrm>
        </p:spPr>
        <p:txBody>
          <a:bodyPr>
            <a:normAutofit/>
          </a:bodyPr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32" y="1556792"/>
            <a:ext cx="8229600" cy="8217634"/>
          </a:xfr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Real, Face swap, Facial Expression case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대해선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Face attribute case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대해선 </a:t>
            </a:r>
            <a:r>
              <a:rPr lang="en-US" altLang="ko-KR" sz="1800" dirty="0">
                <a:ea typeface="나눔스퀘어 Bold" panose="020B0600000101010101" pitchFamily="50" charset="-127"/>
              </a:rPr>
              <a:t>D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ataset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없어 직접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만듦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	        [9]	</a:t>
            </a: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App[9]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캡처한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 </a:t>
            </a:r>
            <a:r>
              <a:rPr lang="en-US" altLang="ko-KR" sz="1800" dirty="0">
                <a:ea typeface="나눔스퀘어 Bold" panose="020B0600000101010101" pitchFamily="50" charset="-127"/>
              </a:rPr>
              <a:t>I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안경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수염 등을 적용하여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Attribute </a:t>
            </a:r>
            <a:r>
              <a:rPr lang="en-US" altLang="ko-KR" sz="1800" dirty="0">
                <a:ea typeface="나눔스퀘어 Bold" panose="020B0600000101010101" pitchFamily="50" charset="-127"/>
              </a:rPr>
              <a:t>I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mage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273F6B-5F6B-4FB1-8070-FA7CA0C78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13"/>
          <a:stretch/>
        </p:blipFill>
        <p:spPr>
          <a:xfrm>
            <a:off x="1475656" y="2708920"/>
            <a:ext cx="4752528" cy="24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576535"/>
            <a:ext cx="8179306" cy="4876800"/>
          </a:xfrm>
        </p:spPr>
        <p:txBody>
          <a:bodyPr>
            <a:normAutofit/>
          </a:bodyPr>
          <a:lstStyle/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Flow</a:t>
            </a: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F2362E-4D9E-4115-95B5-A60F3C5CE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2204864"/>
            <a:ext cx="7915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1609328"/>
            <a:ext cx="8686800" cy="498802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경향성을 보기 위해 각각의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binary classification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518AC8-D8F2-440A-9FC7-A10CB36C0E4E}"/>
              </a:ext>
            </a:extLst>
          </p:cNvPr>
          <p:cNvCxnSpPr>
            <a:cxnSpLocks/>
          </p:cNvCxnSpPr>
          <p:nvPr/>
        </p:nvCxnSpPr>
        <p:spPr>
          <a:xfrm>
            <a:off x="4232386" y="3045492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72138F-A24A-41CA-943D-0CED65BC1BBC}"/>
              </a:ext>
            </a:extLst>
          </p:cNvPr>
          <p:cNvSpPr txBox="1"/>
          <p:nvPr/>
        </p:nvSpPr>
        <p:spPr>
          <a:xfrm>
            <a:off x="410765" y="4310630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1A503-E52B-41ED-A984-E1C81CA11BD5}"/>
              </a:ext>
            </a:extLst>
          </p:cNvPr>
          <p:cNvSpPr txBox="1"/>
          <p:nvPr/>
        </p:nvSpPr>
        <p:spPr>
          <a:xfrm>
            <a:off x="446856" y="2869210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B1D0A0-87CA-42B8-9418-B4FF7303DC2E}"/>
              </a:ext>
            </a:extLst>
          </p:cNvPr>
          <p:cNvSpPr txBox="1"/>
          <p:nvPr/>
        </p:nvSpPr>
        <p:spPr>
          <a:xfrm>
            <a:off x="440982" y="5658264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3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E679D8-A773-4151-87FA-5BD59C92F149}"/>
              </a:ext>
            </a:extLst>
          </p:cNvPr>
          <p:cNvSpPr/>
          <p:nvPr/>
        </p:nvSpPr>
        <p:spPr>
          <a:xfrm>
            <a:off x="4846331" y="2601098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</a:rPr>
              <a:t>classification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1B9BC7-5055-493E-889C-62D1CEFB06C1}"/>
              </a:ext>
            </a:extLst>
          </p:cNvPr>
          <p:cNvSpPr/>
          <p:nvPr/>
        </p:nvSpPr>
        <p:spPr>
          <a:xfrm>
            <a:off x="4849293" y="4190914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</a:rPr>
              <a:t>classification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AA2029-B475-4B52-BDDF-60D0DB09AC45}"/>
              </a:ext>
            </a:extLst>
          </p:cNvPr>
          <p:cNvSpPr/>
          <p:nvPr/>
        </p:nvSpPr>
        <p:spPr>
          <a:xfrm>
            <a:off x="4840794" y="5587564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</a:rPr>
              <a:t>classification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24" name="그림 2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A336B2A1-6AD8-45A5-B0B1-8D89DC87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2" y="5117885"/>
            <a:ext cx="1184573" cy="1389063"/>
          </a:xfrm>
          <a:prstGeom prst="rect">
            <a:avLst/>
          </a:prstGeom>
        </p:spPr>
      </p:pic>
      <p:pic>
        <p:nvPicPr>
          <p:cNvPr id="26" name="그림 25" descr="텍스트, 사람, 안경이(가) 표시된 사진&#10;&#10;자동 생성된 설명">
            <a:extLst>
              <a:ext uri="{FF2B5EF4-FFF2-40B4-BE49-F238E27FC236}">
                <a16:creationId xmlns:a16="http://schemas.microsoft.com/office/drawing/2014/main" id="{DE715504-4ED6-4E56-BBF6-3A80F81E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94" y="2138837"/>
            <a:ext cx="1184573" cy="13089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F1103D-7CAB-4448-8AF7-1126CDCC3DC0}"/>
              </a:ext>
            </a:extLst>
          </p:cNvPr>
          <p:cNvCxnSpPr>
            <a:cxnSpLocks/>
          </p:cNvCxnSpPr>
          <p:nvPr/>
        </p:nvCxnSpPr>
        <p:spPr>
          <a:xfrm>
            <a:off x="4232386" y="4583717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9C5B14-B96A-4FA5-BFF3-0231D91A4829}"/>
              </a:ext>
            </a:extLst>
          </p:cNvPr>
          <p:cNvCxnSpPr>
            <a:cxnSpLocks/>
          </p:cNvCxnSpPr>
          <p:nvPr/>
        </p:nvCxnSpPr>
        <p:spPr>
          <a:xfrm>
            <a:off x="4232386" y="5965606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E71B881-0BE8-48C9-996F-4BA90E574047}"/>
              </a:ext>
            </a:extLst>
          </p:cNvPr>
          <p:cNvCxnSpPr>
            <a:cxnSpLocks/>
          </p:cNvCxnSpPr>
          <p:nvPr/>
        </p:nvCxnSpPr>
        <p:spPr>
          <a:xfrm>
            <a:off x="6453849" y="3053875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74D8FB-84C7-4DEE-B041-05AD505DFDFF}"/>
              </a:ext>
            </a:extLst>
          </p:cNvPr>
          <p:cNvCxnSpPr>
            <a:cxnSpLocks/>
          </p:cNvCxnSpPr>
          <p:nvPr/>
        </p:nvCxnSpPr>
        <p:spPr>
          <a:xfrm>
            <a:off x="6498392" y="4575333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D81526-C684-4F11-83B9-951652DE97B2}"/>
              </a:ext>
            </a:extLst>
          </p:cNvPr>
          <p:cNvCxnSpPr>
            <a:cxnSpLocks/>
          </p:cNvCxnSpPr>
          <p:nvPr/>
        </p:nvCxnSpPr>
        <p:spPr>
          <a:xfrm>
            <a:off x="6494143" y="5973990"/>
            <a:ext cx="43204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41A477F0-689A-477C-9D87-22A0D5236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45" y="3926695"/>
            <a:ext cx="2305050" cy="13144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AB89CFD-7B36-4897-8C14-481BEF67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46" y="5190467"/>
            <a:ext cx="2305050" cy="13049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6B93A51-2E9A-4A55-8FA3-6786DB315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045" y="2329703"/>
            <a:ext cx="2305050" cy="1352550"/>
          </a:xfrm>
          <a:prstGeom prst="rect">
            <a:avLst/>
          </a:prstGeom>
        </p:spPr>
      </p:pic>
      <p:pic>
        <p:nvPicPr>
          <p:cNvPr id="39" name="그림 38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A709AAF1-17FC-496F-A057-54B9D3C84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2" y="3555895"/>
            <a:ext cx="1184573" cy="1389063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EA6B73AB-5DC6-4AA4-A94C-38805912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2462F7-E835-46B5-810B-AC339951CC99}"/>
              </a:ext>
            </a:extLst>
          </p:cNvPr>
          <p:cNvSpPr txBox="1"/>
          <p:nvPr/>
        </p:nvSpPr>
        <p:spPr>
          <a:xfrm>
            <a:off x="8172400" y="61791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33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36512" y="1576536"/>
            <a:ext cx="82296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Model: ResNet50 (transfer learning with pretrained ImageNet)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Optimizer : ADAM optimizer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 : Cross Entropy Loss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Scheduler</a:t>
            </a:r>
            <a:r>
              <a:rPr lang="ko-KR" altLang="en-US" dirty="0">
                <a:ea typeface="나눔스퀘어 Bold" panose="020B0600000101010101" pitchFamily="50" charset="-127"/>
              </a:rPr>
              <a:t>를 이용한 </a:t>
            </a:r>
            <a:r>
              <a:rPr lang="en-US" altLang="ko-KR" dirty="0">
                <a:ea typeface="나눔스퀘어 Bold" panose="020B0600000101010101" pitchFamily="50" charset="-127"/>
              </a:rPr>
              <a:t>Learning rate</a:t>
            </a:r>
            <a:r>
              <a:rPr lang="ko-KR" altLang="en-US" dirty="0">
                <a:ea typeface="나눔스퀘어 Bold" panose="020B0600000101010101" pitchFamily="50" charset="-127"/>
              </a:rPr>
              <a:t>를 조절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Parameter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Setting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Learning rate = 0.0001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Batch size = 64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18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906-91E1-493D-946D-9AC34879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</a:t>
            </a:r>
          </a:p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Related Work</a:t>
            </a:r>
          </a:p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Experiment </a:t>
            </a:r>
          </a:p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Result </a:t>
            </a:r>
          </a:p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Evaluation</a:t>
            </a: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6. Conclusion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en-US" altLang="ko-KR" dirty="0">
                <a:ea typeface="나눔스퀘어 Bold" panose="020B0600000101010101" pitchFamily="50" charset="-127"/>
              </a:rPr>
              <a:t>Appendix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8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Reference</a:t>
            </a:r>
          </a:p>
          <a:p>
            <a:pPr marL="0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46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752"/>
            <a:ext cx="9017293" cy="4732784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info</a:t>
            </a: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Step1. Data Transforms()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-Resize(256), Center Crop(224), Random Horizontal Flip</a:t>
            </a: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Step2. Data Loader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-Batch Size=64, Shuffle=True</a:t>
            </a: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Step3. Train(binary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classification)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-Optimizer: Adam.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-loss: Cross Entropy loss.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-100 epoch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 진행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Step4. Inference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-Fake image: 0(Label)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-Real image: 1(label)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53E384B-D0E1-4AA1-8DD6-F99A9084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5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6536"/>
            <a:ext cx="8686800" cy="48768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Face Attribute / Real (binary classification)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6E05E3-5A1D-4FE7-ADEF-49615C28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21" y="1970838"/>
            <a:ext cx="3888432" cy="2916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CD5D0-B541-4880-97BE-E5237F9A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73" y="2022724"/>
            <a:ext cx="3816424" cy="2862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3EDD38-1D65-49D7-A42F-1E3403CC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91" y="4885042"/>
            <a:ext cx="3007491" cy="163014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EA65C9A-040D-448F-82C0-DF4D11A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8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6536"/>
            <a:ext cx="86868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Facial Expression / Real (binary classification)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4A516-B324-4136-94BF-1B34A323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976231"/>
            <a:ext cx="3816422" cy="28623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EA6B21-0A02-4935-A81D-B3524A2E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1607"/>
            <a:ext cx="3816422" cy="2862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51171-1013-4CD8-824B-955AAAF8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14" y="4834071"/>
            <a:ext cx="2952328" cy="163016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2C2AF4F-43A5-406E-B800-4A78788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71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6536"/>
            <a:ext cx="8686800" cy="48768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Face Swap / Real (binary classification)</a:t>
            </a: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CE18DF-176C-49C7-B1EA-C61BF529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" y="1988840"/>
            <a:ext cx="3847256" cy="2885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946A6F-9547-41BC-B4EF-A32BCF26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6" y="1958088"/>
            <a:ext cx="3847256" cy="28854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7F999B-BAAD-4DEA-A3CF-45D448B09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30" y="4836218"/>
            <a:ext cx="2961214" cy="16065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1937938-31FC-40D3-94F6-B09C585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76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Class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class: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a typeface="나눔스퀘어 Bold" panose="020B0600000101010101" pitchFamily="50" charset="-127"/>
              </a:rPr>
              <a:t>모델이 예측한 </a:t>
            </a:r>
            <a:r>
              <a:rPr lang="en-US" altLang="ko-KR" dirty="0"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ea typeface="나눔스퀘어 Bold" panose="020B0600000101010101" pitchFamily="50" charset="-127"/>
              </a:rPr>
              <a:t>를 의미함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https://tyami.github.io/deep%20learning/CNN-visualization-Grad-CAM/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AC94C-D920-42D5-A88C-71152F3E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9" y="2365410"/>
            <a:ext cx="7550502" cy="32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Class</a:t>
            </a:r>
            <a:r>
              <a:rPr lang="ko-KR" altLang="en-US" dirty="0">
                <a:ea typeface="나눔스퀘어 Bold" panose="020B0600000101010101" pitchFamily="50" charset="-127"/>
              </a:rPr>
              <a:t>정리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DEEB54E-994A-44E1-A9E2-9EC514E1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928"/>
              </p:ext>
            </p:extLst>
          </p:nvPr>
        </p:nvGraphicFramePr>
        <p:xfrm>
          <a:off x="440982" y="2510036"/>
          <a:ext cx="8476151" cy="183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38">
                  <a:extLst>
                    <a:ext uri="{9D8B030D-6E8A-4147-A177-3AD203B41FA5}">
                      <a16:colId xmlns:a16="http://schemas.microsoft.com/office/drawing/2014/main" val="3006183431"/>
                    </a:ext>
                  </a:extLst>
                </a:gridCol>
                <a:gridCol w="2119038">
                  <a:extLst>
                    <a:ext uri="{9D8B030D-6E8A-4147-A177-3AD203B41FA5}">
                      <a16:colId xmlns:a16="http://schemas.microsoft.com/office/drawing/2014/main" val="3010837923"/>
                    </a:ext>
                  </a:extLst>
                </a:gridCol>
                <a:gridCol w="4238075">
                  <a:extLst>
                    <a:ext uri="{9D8B030D-6E8A-4147-A177-3AD203B41FA5}">
                      <a16:colId xmlns:a16="http://schemas.microsoft.com/office/drawing/2014/main" val="2393000337"/>
                    </a:ext>
                  </a:extLst>
                </a:gridCol>
              </a:tblGrid>
              <a:tr h="6149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Class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49945"/>
                  </a:ext>
                </a:extLst>
              </a:tr>
              <a:tr h="61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Fake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Fake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87866"/>
                  </a:ext>
                </a:extLst>
              </a:tr>
              <a:tr h="58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Real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2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475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2228"/>
            <a:ext cx="8892480" cy="549717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Face Attribute / Real (binary classification)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= 0(fake)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두어 가장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fake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판단한 영역에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heatmap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8AAE60-A74D-4813-8D6F-FFAADBBF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52" y="2992268"/>
            <a:ext cx="1824956" cy="190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E88D54-AA3F-4AF5-9A1E-FD3855A0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6" y="2996952"/>
            <a:ext cx="1662710" cy="18936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FF7CDA-7114-4976-BC7D-CD12E4A8F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879" y="2992268"/>
            <a:ext cx="1656788" cy="19077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857F0E-73C1-417F-A3CC-DDE9AD0082E1}"/>
              </a:ext>
            </a:extLst>
          </p:cNvPr>
          <p:cNvSpPr txBox="1"/>
          <p:nvPr/>
        </p:nvSpPr>
        <p:spPr>
          <a:xfrm>
            <a:off x="23663" y="5236503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  Result 	 Attribute(hair color) 	     	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(heatmap on real image)			      (heatmap on fake image)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E202-518E-4AE2-9CEC-8B4EB3FAB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431" y="2996952"/>
            <a:ext cx="1656788" cy="190303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9804651-58BF-45B2-AE20-9AABD45C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90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6792"/>
            <a:ext cx="9036496" cy="4093428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Face Attribute / Real (binary classification)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= 1(Real)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두어 가장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판단한 영역에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heatmap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8AAE60-A74D-4813-8D6F-FFAADBBF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33" y="2792930"/>
            <a:ext cx="1668945" cy="2132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E88D54-AA3F-4AF5-9A1E-FD3855A07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1" y="2794991"/>
            <a:ext cx="1668945" cy="2132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AAC6C-6B1E-4EB6-B423-3DB7BAB2D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040" y="2792929"/>
            <a:ext cx="1668944" cy="21321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4A41F8-4C58-41E6-9132-3B7EAD3BE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748" y="2800911"/>
            <a:ext cx="1668944" cy="2132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13020-08C1-4CC2-A627-859A7FE9E400}"/>
              </a:ext>
            </a:extLst>
          </p:cNvPr>
          <p:cNvSpPr txBox="1"/>
          <p:nvPr/>
        </p:nvSpPr>
        <p:spPr>
          <a:xfrm>
            <a:off x="-29597" y="5082418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  Result	  Attribute(hair color) 	     	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(heatmap on real image)			      (heatmap on fake image)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674966C-DAB2-42B8-BC51-BC47BC45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9017293" cy="466077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2: Facial Expression / Real (binary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0 (Fake)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82594B-6690-40A4-A597-FE12B9C8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458" y="2564904"/>
            <a:ext cx="1819885" cy="2376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77C87B-2E1B-448D-B4A8-049A9208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25" y="2564904"/>
            <a:ext cx="1819887" cy="2376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FB946-855A-4AD3-9B71-224AB0B72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4" y="2564905"/>
            <a:ext cx="1819885" cy="2376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0E4F3D-B575-4CE4-A850-D15BE203F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65" r="20863"/>
          <a:stretch/>
        </p:blipFill>
        <p:spPr>
          <a:xfrm>
            <a:off x="2550691" y="2564905"/>
            <a:ext cx="1819885" cy="2376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ECA811-09DD-4D00-AFE9-860A5555A42A}"/>
              </a:ext>
            </a:extLst>
          </p:cNvPr>
          <p:cNvSpPr txBox="1"/>
          <p:nvPr/>
        </p:nvSpPr>
        <p:spPr>
          <a:xfrm>
            <a:off x="107504" y="5301208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Result		Expression(</a:t>
            </a:r>
            <a:r>
              <a:rPr lang="ko-KR" altLang="en-US" sz="1400" dirty="0" err="1">
                <a:latin typeface="나눔스퀘어 Bold" panose="020B0600000101010101" pitchFamily="50" charset="-127"/>
              </a:rPr>
              <a:t>입모양</a:t>
            </a:r>
            <a:r>
              <a:rPr lang="en-US" altLang="ko-KR" sz="1400" dirty="0">
                <a:latin typeface="나눔스퀘어 Bold" panose="020B0600000101010101" pitchFamily="50" charset="-127"/>
              </a:rPr>
              <a:t>) 	          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  (heatmap on real image)			  (heatmap on fake image)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C5216D-88D7-486A-B0B0-0AE74560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2520"/>
            <a:ext cx="9017293" cy="48047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2: Facial Expression / Real (binary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1 (Real)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35566-AD32-4944-BE09-E6EE36F7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6" y="2516817"/>
            <a:ext cx="1916127" cy="2402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82594B-6690-40A4-A597-FE12B9C8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82" y="2518634"/>
            <a:ext cx="1916129" cy="2412532"/>
          </a:xfrm>
          <a:prstGeom prst="rect">
            <a:avLst/>
          </a:prstGeom>
        </p:spPr>
      </p:pic>
      <p:pic>
        <p:nvPicPr>
          <p:cNvPr id="6" name="그림 5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2704AB97-76D1-4956-85A4-CAB78932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98" y="2492896"/>
            <a:ext cx="1916127" cy="2402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0BF157-AAC1-4906-A16B-3CD67EE4F2A6}"/>
              </a:ext>
            </a:extLst>
          </p:cNvPr>
          <p:cNvSpPr txBox="1"/>
          <p:nvPr/>
        </p:nvSpPr>
        <p:spPr>
          <a:xfrm>
            <a:off x="395536" y="5076473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Result	             Expression(</a:t>
            </a:r>
            <a:r>
              <a:rPr lang="ko-KR" altLang="en-US" sz="1400" dirty="0" err="1">
                <a:latin typeface="나눔스퀘어 Bold" panose="020B0600000101010101" pitchFamily="50" charset="-127"/>
              </a:rPr>
              <a:t>입모양</a:t>
            </a:r>
            <a:r>
              <a:rPr lang="en-US" altLang="ko-KR" sz="1400" dirty="0">
                <a:latin typeface="나눔스퀘어 Bold" panose="020B0600000101010101" pitchFamily="50" charset="-127"/>
              </a:rPr>
              <a:t>) 	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(heatmap on real image)	                               (heatmap on fake image)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5DF4C-BD8F-45A1-93A6-C8FB0BFE5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26" r="13776"/>
          <a:stretch/>
        </p:blipFill>
        <p:spPr>
          <a:xfrm>
            <a:off x="2459672" y="2528724"/>
            <a:ext cx="1916128" cy="240244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3DB7974-B568-4B89-83AD-184A52CD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77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906-91E1-493D-946D-9AC34879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62" y="1412776"/>
            <a:ext cx="4148843" cy="4718304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lnSpc>
                <a:spcPct val="90000"/>
              </a:lnSpc>
              <a:buNone/>
            </a:pPr>
            <a:endParaRPr lang="en-US" altLang="ko-KR" sz="1500" dirty="0">
              <a:ea typeface="나눔스퀘어 Bold" panose="020B0600000101010101" pitchFamily="50" charset="-127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ea typeface="나눔스퀘어 Bold" panose="020B0600000101010101" pitchFamily="50" charset="-127"/>
              </a:rPr>
              <a:t> 최근 </a:t>
            </a:r>
            <a:r>
              <a:rPr lang="en-US" altLang="ko-KR" sz="1500" b="1" dirty="0">
                <a:ea typeface="나눔스퀘어 Bold" panose="020B0600000101010101" pitchFamily="50" charset="-127"/>
              </a:rPr>
              <a:t>Deep fake</a:t>
            </a:r>
            <a:r>
              <a:rPr lang="ko-KR" altLang="en-US" sz="1500" dirty="0">
                <a:ea typeface="나눔스퀘어 Bold" panose="020B0600000101010101" pitchFamily="50" charset="-127"/>
              </a:rPr>
              <a:t>를 이용한 범죄들이 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r>
              <a:rPr lang="en-US" altLang="ko-KR" sz="1500" dirty="0">
                <a:ea typeface="나눔스퀘어 Bold" panose="020B0600000101010101" pitchFamily="50" charset="-127"/>
              </a:rPr>
              <a:t>   </a:t>
            </a:r>
            <a:r>
              <a:rPr lang="ko-KR" altLang="en-US" sz="1500" dirty="0">
                <a:ea typeface="나눔스퀘어 Bold" panose="020B0600000101010101" pitchFamily="50" charset="-127"/>
              </a:rPr>
              <a:t>증가하면서 </a:t>
            </a:r>
            <a:r>
              <a:rPr lang="en-US" altLang="ko-KR" sz="1500" b="1" dirty="0">
                <a:ea typeface="나눔스퀘어 Bold" panose="020B0600000101010101" pitchFamily="50" charset="-127"/>
              </a:rPr>
              <a:t>Deep Fake Detection</a:t>
            </a:r>
            <a:r>
              <a:rPr lang="ko-KR" altLang="en-US" sz="1500" dirty="0">
                <a:ea typeface="나눔스퀘어 Bold" panose="020B0600000101010101" pitchFamily="50" charset="-127"/>
              </a:rPr>
              <a:t>의 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r>
              <a:rPr lang="en-US" altLang="ko-KR" sz="1500" dirty="0">
                <a:ea typeface="나눔스퀘어 Bold" panose="020B0600000101010101" pitchFamily="50" charset="-127"/>
              </a:rPr>
              <a:t>   </a:t>
            </a:r>
            <a:r>
              <a:rPr lang="ko-KR" altLang="en-US" sz="1500" dirty="0">
                <a:ea typeface="나눔스퀘어 Bold" panose="020B0600000101010101" pitchFamily="50" charset="-127"/>
              </a:rPr>
              <a:t>역할이 중요 해짐</a:t>
            </a:r>
            <a:r>
              <a:rPr lang="en-US" altLang="ko-KR" sz="1500" dirty="0">
                <a:ea typeface="나눔스퀘어 Bold" panose="020B0600000101010101" pitchFamily="50" charset="-127"/>
              </a:rPr>
              <a:t> </a:t>
            </a:r>
          </a:p>
          <a:p>
            <a:pPr marL="274320" lvl="1" indent="0">
              <a:lnSpc>
                <a:spcPct val="90000"/>
              </a:lnSpc>
              <a:buNone/>
            </a:pPr>
            <a:endParaRPr lang="en-US" altLang="ko-KR" sz="1500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fake detection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survey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진행하면서 현재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fake detection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기능은 단순히 영상의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Real/Fake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판단함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그렇기 때문에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Detection Model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600" dirty="0">
                <a:ea typeface="나눔스퀘어 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이러한 판단을 냈는지 에 대해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알 수 없었고 이를 어떻게 판단했는지에   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대한 설명의 필요성 증가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endParaRPr lang="en-US" altLang="ko-KR" sz="1500" dirty="0">
              <a:ea typeface="나눔스퀘어 Bold" panose="020B0600000101010101" pitchFamily="50" charset="-127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ea typeface="나눔스퀘어 Bold" panose="020B0600000101010101" pitchFamily="50" charset="-127"/>
              </a:rPr>
              <a:t> 그래서 우리는  </a:t>
            </a:r>
            <a:r>
              <a:rPr lang="en-US" altLang="ko-KR" sz="1500" b="1" dirty="0">
                <a:ea typeface="나눔스퀘어 Bold" panose="020B0600000101010101" pitchFamily="50" charset="-127"/>
              </a:rPr>
              <a:t>Real/Fake</a:t>
            </a:r>
            <a:r>
              <a:rPr lang="ko-KR" altLang="en-US" sz="1500" dirty="0">
                <a:ea typeface="나눔스퀘어 Bold" panose="020B0600000101010101" pitchFamily="50" charset="-127"/>
              </a:rPr>
              <a:t>를 판단할 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r>
              <a:rPr lang="en-US" altLang="ko-KR" sz="1500" dirty="0">
                <a:ea typeface="나눔스퀘어 Bold" panose="020B0600000101010101" pitchFamily="50" charset="-127"/>
              </a:rPr>
              <a:t>    </a:t>
            </a:r>
            <a:r>
              <a:rPr lang="ko-KR" altLang="en-US" sz="1500" dirty="0">
                <a:ea typeface="나눔스퀘어 Bold" panose="020B0600000101010101" pitchFamily="50" charset="-127"/>
              </a:rPr>
              <a:t>뿐만 아니라 왜 그러한 </a:t>
            </a:r>
            <a:r>
              <a:rPr lang="en-US" altLang="ko-KR" sz="1500" b="1" dirty="0">
                <a:ea typeface="나눔스퀘어 Bold" panose="020B0600000101010101" pitchFamily="50" charset="-127"/>
              </a:rPr>
              <a:t>Prediction</a:t>
            </a:r>
            <a:r>
              <a:rPr lang="ko-KR" altLang="en-US" sz="1500" dirty="0">
                <a:ea typeface="나눔스퀘어 Bold" panose="020B0600000101010101" pitchFamily="50" charset="-127"/>
              </a:rPr>
              <a:t>을 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r>
              <a:rPr lang="en-US" altLang="ko-KR" sz="1500" dirty="0">
                <a:ea typeface="나눔스퀘어 Bold" panose="020B0600000101010101" pitchFamily="50" charset="-127"/>
              </a:rPr>
              <a:t>    </a:t>
            </a:r>
            <a:r>
              <a:rPr lang="ko-KR" altLang="en-US" sz="1500" dirty="0">
                <a:ea typeface="나눔스퀘어 Bold" panose="020B0600000101010101" pitchFamily="50" charset="-127"/>
              </a:rPr>
              <a:t>냈는지에 대해 시각화를 통해 설명할 수   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r>
              <a:rPr lang="en-US" altLang="ko-KR" sz="1500" dirty="0">
                <a:ea typeface="나눔스퀘어 Bold" panose="020B0600000101010101" pitchFamily="50" charset="-127"/>
              </a:rPr>
              <a:t>    </a:t>
            </a:r>
            <a:r>
              <a:rPr lang="ko-KR" altLang="en-US" sz="1500" dirty="0">
                <a:ea typeface="나눔스퀘어 Bold" panose="020B0600000101010101" pitchFamily="50" charset="-127"/>
              </a:rPr>
              <a:t>있는 방법을 제안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pPr marL="274320" lvl="1" indent="0">
              <a:lnSpc>
                <a:spcPct val="90000"/>
              </a:lnSpc>
              <a:buNone/>
            </a:pPr>
            <a:endParaRPr lang="en-US" altLang="ko-KR" sz="1500" dirty="0"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an AI Detect Deepfakes To Help Ensure Integrity of U.S. 2020 Elections? -  IEEE Spectrum">
            <a:extLst>
              <a:ext uri="{FF2B5EF4-FFF2-40B4-BE49-F238E27FC236}">
                <a16:creationId xmlns:a16="http://schemas.microsoft.com/office/drawing/2014/main" id="{B847DAE1-FB3B-4C66-A791-1B6527DF1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8"/>
          <a:stretch/>
        </p:blipFill>
        <p:spPr bwMode="auto">
          <a:xfrm>
            <a:off x="4262275" y="1524001"/>
            <a:ext cx="3550085" cy="131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38BE45-DA23-4778-B1AB-D6F6816B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88" y="2855232"/>
            <a:ext cx="1216060" cy="12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물음표 물음표 692436 - 무료 다운로드 - illustAC">
            <a:extLst>
              <a:ext uri="{FF2B5EF4-FFF2-40B4-BE49-F238E27FC236}">
                <a16:creationId xmlns:a16="http://schemas.microsoft.com/office/drawing/2014/main" id="{CE6AE3DC-2213-4B85-9BBE-CA0C99D8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69" y="2894048"/>
            <a:ext cx="1620221" cy="117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90D4F3-CA5A-46E7-80F6-2E962E1BA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596" y="4676373"/>
            <a:ext cx="1670739" cy="1454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F9D24-27E6-4405-86AA-7EDD016DEEBC}"/>
              </a:ext>
            </a:extLst>
          </p:cNvPr>
          <p:cNvSpPr txBox="1"/>
          <p:nvPr/>
        </p:nvSpPr>
        <p:spPr>
          <a:xfrm>
            <a:off x="3995936" y="60906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Predicted label : Swap</a:t>
            </a:r>
            <a:endParaRPr lang="ko-KR" altLang="en-US" dirty="0"/>
          </a:p>
        </p:txBody>
      </p:sp>
      <p:pic>
        <p:nvPicPr>
          <p:cNvPr id="1032" name="Picture 8" descr="41개의 힘둥이 짤 아이디어 - 2021 | 웃긴, 웃긴 밈, 웃긴 바탕화면">
            <a:extLst>
              <a:ext uri="{FF2B5EF4-FFF2-40B4-BE49-F238E27FC236}">
                <a16:creationId xmlns:a16="http://schemas.microsoft.com/office/drawing/2014/main" id="{8549D477-D9DA-4207-9E0C-7D48B40B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35" y="4656139"/>
            <a:ext cx="1858025" cy="14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9E4F135-81B8-402F-BD07-13561E7468E7}"/>
              </a:ext>
            </a:extLst>
          </p:cNvPr>
          <p:cNvSpPr/>
          <p:nvPr/>
        </p:nvSpPr>
        <p:spPr>
          <a:xfrm>
            <a:off x="5855326" y="4167489"/>
            <a:ext cx="57606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203" y="1340768"/>
            <a:ext cx="9036496" cy="473278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3: Face Swap / Real (binary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0 (Fake)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EE6FE3-8F5D-43B3-8F7D-7E0BA253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85322"/>
            <a:ext cx="2018685" cy="2292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F19A5-4113-4F62-B406-153B065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08" y="2475126"/>
            <a:ext cx="2018685" cy="22792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7AD15-7094-4D3C-A718-894478EB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40" y="2504681"/>
            <a:ext cx="2018685" cy="229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1B79F-9A32-41EC-8331-647029EACF0A}"/>
              </a:ext>
            </a:extLst>
          </p:cNvPr>
          <p:cNvSpPr txBox="1"/>
          <p:nvPr/>
        </p:nvSpPr>
        <p:spPr>
          <a:xfrm>
            <a:off x="314132" y="5220489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Result	                              Swap	               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(heatmap on real image)	                                          (heatmap on fake image)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410A3-AC97-4BD5-9420-7D94B8D46B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0" r="22438"/>
          <a:stretch/>
        </p:blipFill>
        <p:spPr>
          <a:xfrm>
            <a:off x="2603654" y="2472904"/>
            <a:ext cx="2018686" cy="229013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BE3CB9E-DB8C-4A75-B772-09005E7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282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" y="1340768"/>
            <a:ext cx="9004938" cy="473278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3: Face Swap / Real (binary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1 (Real)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EE6FE3-8F5D-43B3-8F7D-7E0BA253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64737"/>
            <a:ext cx="2031276" cy="2306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F19A5-4113-4F62-B406-153B065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31" y="2586016"/>
            <a:ext cx="2031276" cy="2304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1B79F-9A32-41EC-8331-647029EACF0A}"/>
              </a:ext>
            </a:extLst>
          </p:cNvPr>
          <p:cNvSpPr txBox="1"/>
          <p:nvPr/>
        </p:nvSpPr>
        <p:spPr>
          <a:xfrm>
            <a:off x="314132" y="5220489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Result	                              Swap	               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(heatmap on real image)	                                          (heatmap on fake image)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410A3-AC97-4BD5-9420-7D94B8D46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0" r="22438"/>
          <a:stretch/>
        </p:blipFill>
        <p:spPr>
          <a:xfrm>
            <a:off x="2601698" y="2564736"/>
            <a:ext cx="2031276" cy="2304423"/>
          </a:xfrm>
          <a:prstGeom prst="rect">
            <a:avLst/>
          </a:prstGeom>
        </p:spPr>
      </p:pic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6AEACA9A-3690-4854-95A5-578289BB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20" y="2564736"/>
            <a:ext cx="2135927" cy="230442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DB2AC98-D5CF-47BA-88F1-F0269390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69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24000"/>
            <a:ext cx="8363272" cy="4876800"/>
          </a:xfrm>
        </p:spPr>
        <p:txBody>
          <a:bodyPr/>
          <a:lstStyle/>
          <a:p>
            <a:pPr marL="274320" lvl="1" indent="0">
              <a:buNone/>
            </a:pPr>
            <a:r>
              <a:rPr lang="en-US" altLang="ko-KR" sz="2400" dirty="0">
                <a:ea typeface="나눔스퀘어 Bold" panose="020B0600000101010101" pitchFamily="50" charset="-127"/>
              </a:rPr>
              <a:t>Step 1 </a:t>
            </a:r>
            <a:r>
              <a:rPr lang="ko-KR" altLang="en-US" sz="2400" dirty="0">
                <a:ea typeface="나눔스퀘어 Bold" panose="020B0600000101010101" pitchFamily="50" charset="-127"/>
              </a:rPr>
              <a:t>결과분석</a:t>
            </a:r>
            <a:endParaRPr lang="en-US" altLang="ko-KR" sz="24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Target Class : 0(Fake)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Fake image</a:t>
            </a:r>
            <a:r>
              <a:rPr lang="ko-KR" altLang="en-US" dirty="0">
                <a:ea typeface="나눔스퀘어 Bold" panose="020B0600000101010101" pitchFamily="50" charset="-127"/>
              </a:rPr>
              <a:t>에서는 조작된</a:t>
            </a:r>
            <a:r>
              <a:rPr lang="en-US" altLang="ko-KR" dirty="0">
                <a:ea typeface="나눔스퀘어 Bold" panose="020B0600000101010101" pitchFamily="50" charset="-127"/>
              </a:rPr>
              <a:t> (</a:t>
            </a:r>
            <a:r>
              <a:rPr lang="en-US" altLang="ko-KR" dirty="0" err="1">
                <a:ea typeface="나눔스퀘어 Bold" panose="020B0600000101010101" pitchFamily="50" charset="-127"/>
              </a:rPr>
              <a:t>Attribute,Expression,Swap</a:t>
            </a:r>
            <a:r>
              <a:rPr lang="en-US" altLang="ko-KR" dirty="0"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ea typeface="나눔스퀘어 Bold" panose="020B0600000101010101" pitchFamily="50" charset="-127"/>
              </a:rPr>
              <a:t> 영역에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heat map</a:t>
            </a:r>
            <a:r>
              <a:rPr lang="ko-KR" altLang="en-US" dirty="0">
                <a:ea typeface="나눔스퀘어 Bold" panose="020B0600000101010101" pitchFamily="50" charset="-127"/>
              </a:rPr>
              <a:t>이 형성됨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Real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image</a:t>
            </a:r>
            <a:r>
              <a:rPr lang="ko-KR" altLang="en-US" dirty="0">
                <a:ea typeface="나눔스퀘어 Bold" panose="020B0600000101010101" pitchFamily="50" charset="-127"/>
              </a:rPr>
              <a:t>는 얼굴 부분에 </a:t>
            </a:r>
            <a:r>
              <a:rPr lang="en-US" altLang="ko-KR" dirty="0">
                <a:ea typeface="나눔스퀘어 Bold" panose="020B0600000101010101" pitchFamily="50" charset="-127"/>
              </a:rPr>
              <a:t>heat map</a:t>
            </a:r>
            <a:r>
              <a:rPr lang="ko-KR" altLang="en-US" dirty="0">
                <a:ea typeface="나눔스퀘어 Bold" panose="020B0600000101010101" pitchFamily="50" charset="-127"/>
              </a:rPr>
              <a:t>이 형성 되지 않음</a:t>
            </a:r>
            <a:r>
              <a:rPr lang="en-US" altLang="ko-KR" dirty="0"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ea typeface="나눔스퀘어 Bold" panose="020B0600000101010101" pitchFamily="50" charset="-127"/>
              </a:rPr>
              <a:t>형성 되는 경우 주로 얼굴 바깥 영역에 형성됨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</a:p>
          <a:p>
            <a:pPr lvl="1">
              <a:buFontTx/>
              <a:buChar char="-"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Target Class : 1(Real)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Fake image</a:t>
            </a:r>
            <a:r>
              <a:rPr lang="ko-KR" altLang="en-US" dirty="0">
                <a:ea typeface="나눔스퀘어 Bold" panose="020B0600000101010101" pitchFamily="50" charset="-127"/>
              </a:rPr>
              <a:t>에서는 조작된 영역에 </a:t>
            </a:r>
            <a:r>
              <a:rPr lang="en-US" altLang="ko-KR" dirty="0">
                <a:ea typeface="나눔스퀘어 Bold" panose="020B0600000101010101" pitchFamily="50" charset="-127"/>
              </a:rPr>
              <a:t>heat map</a:t>
            </a:r>
            <a:r>
              <a:rPr lang="ko-KR" altLang="en-US" dirty="0">
                <a:ea typeface="나눔스퀘어 Bold" panose="020B0600000101010101" pitchFamily="50" charset="-127"/>
              </a:rPr>
              <a:t>이 형성 되지 않음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Real image</a:t>
            </a:r>
            <a:r>
              <a:rPr lang="ko-KR" altLang="en-US" dirty="0">
                <a:ea typeface="나눔스퀘어 Bold" panose="020B0600000101010101" pitchFamily="50" charset="-127"/>
              </a:rPr>
              <a:t>에서는 얼굴 부분에 </a:t>
            </a:r>
            <a:r>
              <a:rPr lang="en-US" altLang="ko-KR" dirty="0">
                <a:ea typeface="나눔스퀘어 Bold" panose="020B0600000101010101" pitchFamily="50" charset="-127"/>
              </a:rPr>
              <a:t>heat map</a:t>
            </a:r>
            <a:r>
              <a:rPr lang="ko-KR" altLang="en-US" dirty="0">
                <a:ea typeface="나눔스퀘어 Bold" panose="020B0600000101010101" pitchFamily="50" charset="-127"/>
              </a:rPr>
              <a:t>이 형성됨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54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21068-A1D4-4448-A752-17947E8D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1B57E-6835-49AE-9790-1C7EE396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나눔스퀘어 Bold" panose="020B0600000101010101" pitchFamily="50" charset="-127"/>
              </a:rPr>
              <a:t>Step 2: 4</a:t>
            </a:r>
            <a:r>
              <a:rPr lang="ko-KR" altLang="en-US" dirty="0">
                <a:ea typeface="나눔스퀘어 Bold" panose="020B0600000101010101" pitchFamily="50" charset="-127"/>
              </a:rPr>
              <a:t>가지 </a:t>
            </a:r>
            <a:r>
              <a:rPr lang="en-US" altLang="ko-KR" dirty="0"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ea typeface="나눔스퀘어 Bold" panose="020B0600000101010101" pitchFamily="50" charset="-127"/>
              </a:rPr>
              <a:t>를 모두 합친 경우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  <a:endParaRPr lang="ko-KR" altLang="en-US" dirty="0"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5F8B3F4-84B1-4107-8D55-DF7F2D29CBE3}"/>
              </a:ext>
            </a:extLst>
          </p:cNvPr>
          <p:cNvCxnSpPr>
            <a:cxnSpLocks/>
          </p:cNvCxnSpPr>
          <p:nvPr/>
        </p:nvCxnSpPr>
        <p:spPr>
          <a:xfrm>
            <a:off x="4139952" y="3238542"/>
            <a:ext cx="432048" cy="11988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023957-89D9-4869-A3A8-EC6AEB90DEA4}"/>
              </a:ext>
            </a:extLst>
          </p:cNvPr>
          <p:cNvSpPr txBox="1"/>
          <p:nvPr/>
        </p:nvSpPr>
        <p:spPr>
          <a:xfrm>
            <a:off x="410765" y="4310630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Case 2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AB984-73D8-4D01-BE0B-3563399A6088}"/>
              </a:ext>
            </a:extLst>
          </p:cNvPr>
          <p:cNvSpPr txBox="1"/>
          <p:nvPr/>
        </p:nvSpPr>
        <p:spPr>
          <a:xfrm>
            <a:off x="446856" y="2869210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Case 1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5507-76C4-4611-A564-A279BE6B19EE}"/>
              </a:ext>
            </a:extLst>
          </p:cNvPr>
          <p:cNvSpPr txBox="1"/>
          <p:nvPr/>
        </p:nvSpPr>
        <p:spPr>
          <a:xfrm>
            <a:off x="440982" y="5658264"/>
            <a:ext cx="13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Case 3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21B4A-32CF-49D9-B15B-6303F0D16A79}"/>
              </a:ext>
            </a:extLst>
          </p:cNvPr>
          <p:cNvSpPr/>
          <p:nvPr/>
        </p:nvSpPr>
        <p:spPr>
          <a:xfrm>
            <a:off x="4747436" y="4032520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</a:rPr>
              <a:t>classification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9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EDD0685-D8D2-4242-A1C9-2BA1F86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2" y="5117885"/>
            <a:ext cx="1184573" cy="1389063"/>
          </a:xfrm>
          <a:prstGeom prst="rect">
            <a:avLst/>
          </a:prstGeom>
        </p:spPr>
      </p:pic>
      <p:pic>
        <p:nvPicPr>
          <p:cNvPr id="10" name="그림 9" descr="텍스트, 사람, 안경이(가) 표시된 사진&#10;&#10;자동 생성된 설명">
            <a:extLst>
              <a:ext uri="{FF2B5EF4-FFF2-40B4-BE49-F238E27FC236}">
                <a16:creationId xmlns:a16="http://schemas.microsoft.com/office/drawing/2014/main" id="{00F990C3-B55C-44DE-8A55-40CE47674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94" y="2138837"/>
            <a:ext cx="1184573" cy="13089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633F6A-7FCA-4204-ADEC-D3A493218621}"/>
              </a:ext>
            </a:extLst>
          </p:cNvPr>
          <p:cNvCxnSpPr>
            <a:cxnSpLocks/>
          </p:cNvCxnSpPr>
          <p:nvPr/>
        </p:nvCxnSpPr>
        <p:spPr>
          <a:xfrm flipV="1">
            <a:off x="6372200" y="3062259"/>
            <a:ext cx="513697" cy="12483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C81AFA1-30D3-4B85-A51B-B263C6E0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45" y="3926695"/>
            <a:ext cx="2305050" cy="1314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1E9549-4693-4AD5-90E4-7200C2F6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046" y="5190467"/>
            <a:ext cx="2305050" cy="1304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6286F-0EE0-48D9-A6E9-7953E48D0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045" y="2329703"/>
            <a:ext cx="2305050" cy="1352550"/>
          </a:xfrm>
          <a:prstGeom prst="rect">
            <a:avLst/>
          </a:prstGeom>
        </p:spPr>
      </p:pic>
      <p:pic>
        <p:nvPicPr>
          <p:cNvPr id="15" name="그림 14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1D12C9A8-BBF4-400B-B3C5-53E50E6FF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2" y="3555895"/>
            <a:ext cx="1184573" cy="138906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B93190E-FE25-4089-AD07-EA00B29A8B5F}"/>
              </a:ext>
            </a:extLst>
          </p:cNvPr>
          <p:cNvCxnSpPr>
            <a:cxnSpLocks/>
          </p:cNvCxnSpPr>
          <p:nvPr/>
        </p:nvCxnSpPr>
        <p:spPr>
          <a:xfrm>
            <a:off x="4046530" y="4581341"/>
            <a:ext cx="525470" cy="25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B902AE-EDA2-4B55-B856-BAF9BCA901F8}"/>
              </a:ext>
            </a:extLst>
          </p:cNvPr>
          <p:cNvCxnSpPr>
            <a:cxnSpLocks/>
          </p:cNvCxnSpPr>
          <p:nvPr/>
        </p:nvCxnSpPr>
        <p:spPr>
          <a:xfrm>
            <a:off x="6360209" y="4495296"/>
            <a:ext cx="525470" cy="25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1FB87D-1FAF-4405-B180-C8DC51A52A70}"/>
              </a:ext>
            </a:extLst>
          </p:cNvPr>
          <p:cNvCxnSpPr>
            <a:cxnSpLocks/>
          </p:cNvCxnSpPr>
          <p:nvPr/>
        </p:nvCxnSpPr>
        <p:spPr>
          <a:xfrm flipV="1">
            <a:off x="4123133" y="4679962"/>
            <a:ext cx="513697" cy="1474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5856D71-9BAD-4C98-949E-F3C76D2AF63E}"/>
              </a:ext>
            </a:extLst>
          </p:cNvPr>
          <p:cNvCxnSpPr>
            <a:cxnSpLocks/>
          </p:cNvCxnSpPr>
          <p:nvPr/>
        </p:nvCxnSpPr>
        <p:spPr>
          <a:xfrm>
            <a:off x="6316685" y="4744417"/>
            <a:ext cx="690260" cy="913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539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36512" y="1576536"/>
            <a:ext cx="82296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Model: EfficientNet-b0 </a:t>
            </a: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(transfer learning with pretrained ImageNet)</a:t>
            </a:r>
          </a:p>
          <a:p>
            <a:pPr marL="274320" lvl="1" indent="0"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모델에 대하여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hyper parameter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최적화 시키고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200 epoch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돌려준 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EfficientNet-b0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정확도나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ea typeface="나눔스퀘어 Bold" panose="020B0600000101010101" pitchFamily="50" charset="-127"/>
              </a:rPr>
              <a:t>학습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시간의 측면에서 훨씬 좋은 성능을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E200CF1-6B2F-4EDF-BD96-DDB69E0197C5}"/>
              </a:ext>
            </a:extLst>
          </p:cNvPr>
          <p:cNvGraphicFramePr>
            <a:graphicFrameLocks noGrp="1"/>
          </p:cNvGraphicFramePr>
          <p:nvPr/>
        </p:nvGraphicFramePr>
        <p:xfrm>
          <a:off x="441093" y="2636912"/>
          <a:ext cx="763284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4208387926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1812417940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1238189209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3696355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Train 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Valid 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Training 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ResNet50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79.3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14m 48s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EfficientNet-b0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83.5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12m 5s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17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EfficientNet-b1~7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99.4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77.5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14m 56s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65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</a:rPr>
                        <a:t>XceptionNet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99.5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77.6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</a:rPr>
                        <a:t>14m 45s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1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36512" y="1576536"/>
            <a:ext cx="82296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Model: Efficient Net-b0 (transfer learning with pretrained ImageNet)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Optimizer : ADAM optimizer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Loss function : Cross Entropy Loss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Scheduler</a:t>
            </a:r>
            <a:r>
              <a:rPr lang="ko-KR" altLang="en-US" dirty="0">
                <a:ea typeface="나눔스퀘어 Bold" panose="020B0600000101010101" pitchFamily="50" charset="-127"/>
              </a:rPr>
              <a:t>를 이용한 </a:t>
            </a:r>
            <a:r>
              <a:rPr lang="en-US" altLang="ko-KR" dirty="0">
                <a:ea typeface="나눔스퀘어 Bold" panose="020B0600000101010101" pitchFamily="50" charset="-127"/>
              </a:rPr>
              <a:t>Learning rate</a:t>
            </a:r>
            <a:r>
              <a:rPr lang="ko-KR" altLang="en-US" dirty="0">
                <a:ea typeface="나눔스퀘어 Bold" panose="020B0600000101010101" pitchFamily="50" charset="-127"/>
              </a:rPr>
              <a:t>를 조절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Hyper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Parameter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Setting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 - Learning rate = 0.0005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 - Batch size = 256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75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9017293" cy="4968552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Train info</a:t>
            </a:r>
          </a:p>
          <a:p>
            <a:pPr lvl="1"/>
            <a:r>
              <a:rPr lang="en-US" altLang="ko-KR" sz="1800" dirty="0">
                <a:ea typeface="나눔스퀘어 Bold" panose="020B0600000101010101" pitchFamily="50" charset="-127"/>
              </a:rPr>
              <a:t>Step1. Data Transforms()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-Resize(256), Center Crop(224), Random Horizontal Flip</a:t>
            </a:r>
          </a:p>
          <a:p>
            <a:pPr lvl="1"/>
            <a:r>
              <a:rPr lang="en-US" altLang="ko-KR" sz="1800" dirty="0">
                <a:ea typeface="나눔스퀘어 Bold" panose="020B0600000101010101" pitchFamily="50" charset="-127"/>
              </a:rPr>
              <a:t>Step2. Data Loader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-Batch Size= 256, Shuffle=True</a:t>
            </a:r>
          </a:p>
          <a:p>
            <a:pPr lvl="1"/>
            <a:r>
              <a:rPr lang="en-US" altLang="ko-KR" sz="1800" dirty="0">
                <a:ea typeface="나눔스퀘어 Bold" panose="020B0600000101010101" pitchFamily="50" charset="-127"/>
              </a:rPr>
              <a:t>Step3. Train(4 Class</a:t>
            </a:r>
            <a:r>
              <a:rPr lang="ko-KR" altLang="en-US" sz="1800" dirty="0"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ea typeface="나눔스퀘어 Bold" panose="020B0600000101010101" pitchFamily="50" charset="-127"/>
              </a:rPr>
              <a:t>classification)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-Optimizer: Adam.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-loss: Cross Entropy loss.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-200 epoch</a:t>
            </a:r>
            <a:r>
              <a:rPr lang="ko-KR" altLang="en-US" sz="1800" dirty="0">
                <a:ea typeface="나눔스퀘어 Bold" panose="020B0600000101010101" pitchFamily="50" charset="-127"/>
              </a:rPr>
              <a:t>로 학습 진행</a:t>
            </a:r>
            <a:endParaRPr lang="en-US" altLang="ko-KR" sz="1800" dirty="0">
              <a:ea typeface="나눔스퀘어 Bold" panose="020B0600000101010101" pitchFamily="50" charset="-127"/>
            </a:endParaRPr>
          </a:p>
          <a:p>
            <a:pPr lvl="1"/>
            <a:r>
              <a:rPr lang="en-US" altLang="ko-KR" sz="1800" dirty="0">
                <a:ea typeface="나눔스퀘어 Bold" panose="020B0600000101010101" pitchFamily="50" charset="-127"/>
              </a:rPr>
              <a:t>Step4. Inference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-Attribute image: 0(Label)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          -Swap image: 1(Label)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          -Expression image: 2(Label)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-Real image: 3(label)</a:t>
            </a: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53E384B-D0E1-4AA1-8DD6-F99A9084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56" y="49418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38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6536"/>
            <a:ext cx="8686800" cy="48768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EfficientNet-b0</a:t>
            </a:r>
            <a:r>
              <a:rPr lang="ko-KR" altLang="en-US" dirty="0">
                <a:ea typeface="나눔스퀘어 Bold" panose="020B0600000101010101" pitchFamily="50" charset="-127"/>
              </a:rPr>
              <a:t>로</a:t>
            </a:r>
            <a:r>
              <a:rPr lang="en-US" altLang="ko-KR" dirty="0">
                <a:ea typeface="나눔스퀘어 Bold" panose="020B0600000101010101" pitchFamily="50" charset="-127"/>
              </a:rPr>
              <a:t> 4</a:t>
            </a:r>
            <a:r>
              <a:rPr lang="ko-KR" altLang="en-US" dirty="0"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ea typeface="나눔스퀘어 Bold" panose="020B0600000101010101" pitchFamily="50" charset="-127"/>
              </a:rPr>
              <a:t>로 진행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937938-31FC-40D3-94F6-B09C585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8C7F7E-6A12-463C-85D7-AC79470D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4" y="1876950"/>
            <a:ext cx="3816085" cy="28620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D6804-9A54-4D55-849F-E0689305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997968"/>
            <a:ext cx="3816085" cy="286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73FCE-A7A4-4F8B-A052-684964706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4" y="4723741"/>
            <a:ext cx="3315860" cy="17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Target Class </a:t>
            </a:r>
            <a:r>
              <a:rPr lang="ko-KR" altLang="en-US" dirty="0">
                <a:ea typeface="나눔스퀘어 Bold" panose="020B0600000101010101" pitchFamily="50" charset="-127"/>
              </a:rPr>
              <a:t>정리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DEEB54E-994A-44E1-A9E2-9EC514E1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14209"/>
              </p:ext>
            </p:extLst>
          </p:nvPr>
        </p:nvGraphicFramePr>
        <p:xfrm>
          <a:off x="333924" y="1988840"/>
          <a:ext cx="8476151" cy="370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38">
                  <a:extLst>
                    <a:ext uri="{9D8B030D-6E8A-4147-A177-3AD203B41FA5}">
                      <a16:colId xmlns:a16="http://schemas.microsoft.com/office/drawing/2014/main" val="3006183431"/>
                    </a:ext>
                  </a:extLst>
                </a:gridCol>
                <a:gridCol w="2119038">
                  <a:extLst>
                    <a:ext uri="{9D8B030D-6E8A-4147-A177-3AD203B41FA5}">
                      <a16:colId xmlns:a16="http://schemas.microsoft.com/office/drawing/2014/main" val="3010837923"/>
                    </a:ext>
                  </a:extLst>
                </a:gridCol>
                <a:gridCol w="4238075">
                  <a:extLst>
                    <a:ext uri="{9D8B030D-6E8A-4147-A177-3AD203B41FA5}">
                      <a16:colId xmlns:a16="http://schemas.microsoft.com/office/drawing/2014/main" val="2393000337"/>
                    </a:ext>
                  </a:extLst>
                </a:gridCol>
              </a:tblGrid>
              <a:tr h="6149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Class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49945"/>
                  </a:ext>
                </a:extLst>
              </a:tr>
              <a:tr h="61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attribute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Attribute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87866"/>
                  </a:ext>
                </a:extLst>
              </a:tr>
              <a:tr h="582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swap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swap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26086"/>
                  </a:ext>
                </a:extLst>
              </a:tr>
              <a:tr h="61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Expression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Face Expression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4497"/>
                  </a:ext>
                </a:extLst>
              </a:tr>
              <a:tr h="61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Real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판단한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0117"/>
                  </a:ext>
                </a:extLst>
              </a:tr>
              <a:tr h="61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 Class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 3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 가장 높은 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점수를 가지는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Class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16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121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32228"/>
            <a:ext cx="9120337" cy="549717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1: Face attribute  (4 Class Classification)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Class = None</a:t>
            </a:r>
            <a:r>
              <a:rPr lang="ko-KR" altLang="en-US" dirty="0">
                <a:ea typeface="나눔스퀘어 Bold" panose="020B0600000101010101" pitchFamily="50" charset="-127"/>
              </a:rPr>
              <a:t>으로 두어 가장 높은 </a:t>
            </a:r>
            <a:r>
              <a:rPr lang="en-US" altLang="ko-KR" dirty="0">
                <a:ea typeface="나눔스퀘어 Bold" panose="020B0600000101010101" pitchFamily="50" charset="-127"/>
              </a:rPr>
              <a:t>Target Class</a:t>
            </a:r>
            <a:r>
              <a:rPr lang="ko-KR" altLang="en-US" dirty="0">
                <a:ea typeface="나눔스퀘어 Bold" panose="020B0600000101010101" pitchFamily="50" charset="-127"/>
              </a:rPr>
              <a:t>로 판단한 영역에 </a:t>
            </a:r>
            <a:r>
              <a:rPr lang="en-US" altLang="ko-KR" dirty="0">
                <a:ea typeface="나눔스퀘어 Bold" panose="020B0600000101010101" pitchFamily="50" charset="-127"/>
              </a:rPr>
              <a:t>heatmap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         &lt;</a:t>
            </a:r>
            <a:r>
              <a:rPr lang="en-US" altLang="ko-KR" sz="2000" dirty="0">
                <a:ea typeface="나눔스퀘어 Bold" panose="020B0600000101010101" pitchFamily="50" charset="-127"/>
              </a:rPr>
              <a:t> input </a:t>
            </a:r>
            <a:r>
              <a:rPr lang="en-US" altLang="ko-KR" dirty="0">
                <a:ea typeface="나눔스퀘어 Bold" panose="020B0600000101010101" pitchFamily="50" charset="-127"/>
              </a:rPr>
              <a:t>&gt;                    &lt;output&gt;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57F0E-73C1-417F-A3CC-DDE9AD0082E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	      Attribute(hair color) 	     	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   Predicted label : 0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9804651-58BF-45B2-AE20-9AABD45C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44F3C-B67B-488C-AB13-B6D632BC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03" y="3041162"/>
            <a:ext cx="2081120" cy="2304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5CD444-70BE-4995-8B69-23DB6C83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76" y="3040436"/>
            <a:ext cx="2082219" cy="229701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7DF998E-F48F-4B7A-9BEB-F11B2F0CBB44}"/>
              </a:ext>
            </a:extLst>
          </p:cNvPr>
          <p:cNvSpPr/>
          <p:nvPr/>
        </p:nvSpPr>
        <p:spPr>
          <a:xfrm>
            <a:off x="5238710" y="3704750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D32BB-F613-4637-8D75-AFC2C65E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028760"/>
            <a:ext cx="2082219" cy="22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906-91E1-493D-946D-9AC34879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036496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Fake detection</a:t>
            </a: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Manipulation method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조작된 영상을 감지하는 기법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Artifacts within Frame[1]: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영상의 프레임 단위에서 영상이 조작됐는지 판단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Features across Frame[2]: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영상의 여러 프레임 간의 관계에 집중해 시간적특징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 간의 픽셀 불일치성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부자연스러움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파악하여 조작 여부를 판단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9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00" y="1524000"/>
            <a:ext cx="9036496" cy="473278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2: Face Swap  (4 Class Classification)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Target Class = None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				&lt;</a:t>
            </a:r>
            <a:r>
              <a:rPr lang="en-US" altLang="ko-KR" sz="2000" dirty="0">
                <a:ea typeface="나눔스퀘어 Bold" panose="020B0600000101010101" pitchFamily="50" charset="-127"/>
              </a:rPr>
              <a:t> input </a:t>
            </a:r>
            <a:r>
              <a:rPr lang="en-US" altLang="ko-KR" dirty="0">
                <a:ea typeface="나눔스퀘어 Bold" panose="020B0600000101010101" pitchFamily="50" charset="-127"/>
              </a:rPr>
              <a:t>&gt;                    &lt;output&gt;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EE6FE3-8F5D-43B3-8F7D-7E0BA253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46219"/>
            <a:ext cx="2122483" cy="2410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F19A5-4113-4F62-B406-153B065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640" y="3053185"/>
            <a:ext cx="2122483" cy="239641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BE3CB9E-DB8C-4A75-B772-09005E7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2C70A-D7F9-4F57-B979-319E1F2E243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	                   Swap		 	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  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	Predicted label : 1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61EF0C-A008-44F5-8C4A-0A66F2FF0B77}"/>
              </a:ext>
            </a:extLst>
          </p:cNvPr>
          <p:cNvSpPr/>
          <p:nvPr/>
        </p:nvSpPr>
        <p:spPr>
          <a:xfrm>
            <a:off x="5508978" y="3886654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FBD21-1A9B-4DCE-A890-D219C5CE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17" y="3053185"/>
            <a:ext cx="2122484" cy="23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44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7010"/>
            <a:ext cx="9017293" cy="466077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3: Facial Expression  (4 Class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None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 				 &lt;</a:t>
            </a:r>
            <a:r>
              <a:rPr lang="en-US" altLang="ko-KR" sz="2000" dirty="0"/>
              <a:t> input </a:t>
            </a:r>
            <a:r>
              <a:rPr lang="en-US" altLang="ko-KR" dirty="0"/>
              <a:t>&gt;                     &lt;output&gt;</a:t>
            </a:r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82594B-6690-40A4-A597-FE12B9C8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093825"/>
            <a:ext cx="2053861" cy="2313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FB946-855A-4AD3-9B71-224AB0B727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2" y="3093825"/>
            <a:ext cx="2053861" cy="231374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1C5216D-88D7-486A-B0B0-0AE74560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1176E-8477-46FD-980B-9D55E3141D9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                        Expression(</a:t>
            </a:r>
            <a:r>
              <a:rPr lang="ko-KR" altLang="en-US" sz="1400" dirty="0">
                <a:latin typeface="나눔스퀘어 Bold" panose="020B0600000101010101" pitchFamily="50" charset="-127"/>
              </a:rPr>
              <a:t>입 모양</a:t>
            </a:r>
            <a:r>
              <a:rPr lang="en-US" altLang="ko-KR" sz="1400" dirty="0">
                <a:latin typeface="나눔스퀘어 Bold" panose="020B0600000101010101" pitchFamily="50" charset="-127"/>
              </a:rPr>
              <a:t>) 	                  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   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 	  Predicted label : 2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A9B0173-3834-4D59-8D56-2C54AE879701}"/>
              </a:ext>
            </a:extLst>
          </p:cNvPr>
          <p:cNvSpPr/>
          <p:nvPr/>
        </p:nvSpPr>
        <p:spPr>
          <a:xfrm>
            <a:off x="5579445" y="3962664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B5732-534A-4B0F-A1B0-A4FC1AF90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64" y="3093824"/>
            <a:ext cx="2053862" cy="2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55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32228"/>
            <a:ext cx="9120337" cy="549717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1: Face attribute  (4 Class Classification)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Class = None</a:t>
            </a:r>
            <a:r>
              <a:rPr lang="ko-KR" altLang="en-US" dirty="0">
                <a:ea typeface="나눔스퀘어 Bold" panose="020B0600000101010101" pitchFamily="50" charset="-127"/>
              </a:rPr>
              <a:t>으로 두어 가장 높은 </a:t>
            </a:r>
            <a:r>
              <a:rPr lang="en-US" altLang="ko-KR" dirty="0">
                <a:ea typeface="나눔스퀘어 Bold" panose="020B0600000101010101" pitchFamily="50" charset="-127"/>
              </a:rPr>
              <a:t>Target Class</a:t>
            </a:r>
            <a:r>
              <a:rPr lang="ko-KR" altLang="en-US" dirty="0">
                <a:ea typeface="나눔스퀘어 Bold" panose="020B0600000101010101" pitchFamily="50" charset="-127"/>
              </a:rPr>
              <a:t>로 판단한 영역에 </a:t>
            </a:r>
            <a:r>
              <a:rPr lang="en-US" altLang="ko-KR" dirty="0">
                <a:ea typeface="나눔스퀘어 Bold" panose="020B0600000101010101" pitchFamily="50" charset="-127"/>
              </a:rPr>
              <a:t>heatmap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          &lt;</a:t>
            </a:r>
            <a:r>
              <a:rPr lang="en-US" altLang="ko-KR" sz="2000" dirty="0">
                <a:ea typeface="나눔스퀘어 Bold" panose="020B0600000101010101" pitchFamily="50" charset="-127"/>
              </a:rPr>
              <a:t> input </a:t>
            </a:r>
            <a:r>
              <a:rPr lang="en-US" altLang="ko-KR">
                <a:ea typeface="나눔스퀘어 Bold" panose="020B0600000101010101" pitchFamily="50" charset="-127"/>
              </a:rPr>
              <a:t>&gt;                          </a:t>
            </a:r>
            <a:r>
              <a:rPr lang="en-US" altLang="ko-KR" dirty="0">
                <a:ea typeface="나눔스퀘어 Bold" panose="020B0600000101010101" pitchFamily="50" charset="-127"/>
              </a:rPr>
              <a:t> </a:t>
            </a:r>
            <a:r>
              <a:rPr lang="en-US" altLang="ko-KR">
                <a:ea typeface="나눔스퀘어 Bold" panose="020B0600000101010101" pitchFamily="50" charset="-127"/>
              </a:rPr>
              <a:t>&lt;</a:t>
            </a:r>
            <a:r>
              <a:rPr lang="en-US" altLang="ko-KR" dirty="0">
                <a:ea typeface="나눔스퀘어 Bold" panose="020B0600000101010101" pitchFamily="50" charset="-127"/>
              </a:rPr>
              <a:t>output&gt;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57F0E-73C1-417F-A3CC-DDE9AD0082E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	      Attribute(hair color) 	     	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   Predicted label : 0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9804651-58BF-45B2-AE20-9AABD45C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 (Efficient-NET)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60D7C-931C-4E14-A5E6-8BE207E7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88" y="3040434"/>
            <a:ext cx="2081120" cy="229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344F3C-B67B-488C-AB13-B6D632BC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041162"/>
            <a:ext cx="2081120" cy="2304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5CD444-70BE-4995-8B69-23DB6C83B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05" y="3040436"/>
            <a:ext cx="2082219" cy="229701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7DF998E-F48F-4B7A-9BEB-F11B2F0CBB44}"/>
              </a:ext>
            </a:extLst>
          </p:cNvPr>
          <p:cNvSpPr/>
          <p:nvPr/>
        </p:nvSpPr>
        <p:spPr>
          <a:xfrm>
            <a:off x="5238710" y="3704750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860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00" y="1524000"/>
            <a:ext cx="9036496" cy="473278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Case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2: Face Swap  (4 Class Classification)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Target Class = None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				 &lt;</a:t>
            </a:r>
            <a:r>
              <a:rPr lang="en-US" altLang="ko-KR" sz="2000" dirty="0">
                <a:ea typeface="나눔스퀘어 Bold" panose="020B0600000101010101" pitchFamily="50" charset="-127"/>
              </a:rPr>
              <a:t> input </a:t>
            </a:r>
            <a:r>
              <a:rPr lang="en-US" altLang="ko-KR" dirty="0">
                <a:ea typeface="나눔스퀘어 Bold" panose="020B0600000101010101" pitchFamily="50" charset="-127"/>
              </a:rPr>
              <a:t>&gt;                  &lt;output&gt;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				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EE6FE3-8F5D-43B3-8F7D-7E0BA253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46219"/>
            <a:ext cx="2122483" cy="2410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F19A5-4113-4F62-B406-153B065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640" y="3053185"/>
            <a:ext cx="2122483" cy="239641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BE3CB9E-DB8C-4A75-B772-09005E7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Result (Efficient-NET)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173A4B-80E4-4BF4-9F2C-A02D3118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745" y="3046219"/>
            <a:ext cx="2122483" cy="2396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2C70A-D7F9-4F57-B979-319E1F2E243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	    Swap		 	           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            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	       Predicted label : 1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61EF0C-A008-44F5-8C4A-0A66F2FF0B77}"/>
              </a:ext>
            </a:extLst>
          </p:cNvPr>
          <p:cNvSpPr/>
          <p:nvPr/>
        </p:nvSpPr>
        <p:spPr>
          <a:xfrm>
            <a:off x="5508978" y="3886654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634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7010"/>
            <a:ext cx="9017293" cy="466077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3: Facial Expression  (4 Class Classification)</a:t>
            </a:r>
          </a:p>
          <a:p>
            <a:pPr marL="274320" lvl="1" indent="0">
              <a:buNone/>
            </a:pPr>
            <a:r>
              <a:rPr lang="en-US" altLang="ko-KR" dirty="0"/>
              <a:t>Target Class = None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 				 &lt;</a:t>
            </a:r>
            <a:r>
              <a:rPr lang="en-US" altLang="ko-KR" sz="2000" dirty="0"/>
              <a:t> input </a:t>
            </a:r>
            <a:r>
              <a:rPr lang="en-US" altLang="ko-KR" dirty="0"/>
              <a:t>&gt;                     &lt;output&gt;</a:t>
            </a:r>
          </a:p>
          <a:p>
            <a:pPr marL="274320" lvl="1" indent="0">
              <a:buNone/>
            </a:pPr>
            <a:r>
              <a:rPr lang="en-US" altLang="ko-KR" dirty="0"/>
              <a:t>			</a:t>
            </a:r>
          </a:p>
          <a:p>
            <a:pPr marL="274320" lvl="1" indent="0">
              <a:buNone/>
            </a:pPr>
            <a:r>
              <a:rPr lang="en-US" altLang="ko-KR" dirty="0"/>
              <a:t>				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82594B-6690-40A4-A597-FE12B9C8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093825"/>
            <a:ext cx="2053861" cy="2313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FB946-855A-4AD3-9B71-224AB0B727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2" y="3093825"/>
            <a:ext cx="2053861" cy="231374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1C5216D-88D7-486A-B0B0-0AE74560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 (Efficient-NET)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8AC50E-F103-4748-B89D-1B789D8D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19" y="3159020"/>
            <a:ext cx="2053861" cy="2313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41176E-8477-46FD-980B-9D55E3141D91}"/>
              </a:ext>
            </a:extLst>
          </p:cNvPr>
          <p:cNvSpPr txBox="1"/>
          <p:nvPr/>
        </p:nvSpPr>
        <p:spPr>
          <a:xfrm>
            <a:off x="100602" y="5578699"/>
            <a:ext cx="9036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              </a:t>
            </a:r>
            <a:r>
              <a:rPr lang="en-US" altLang="ko-KR" sz="1400" dirty="0">
                <a:latin typeface="나눔스퀘어 Bold" panose="020B0600000101010101" pitchFamily="50" charset="-127"/>
              </a:rPr>
              <a:t>Original 		Expression(</a:t>
            </a:r>
            <a:r>
              <a:rPr lang="ko-KR" altLang="en-US" sz="1400" dirty="0">
                <a:latin typeface="나눔스퀘어 Bold" panose="020B0600000101010101" pitchFamily="50" charset="-127"/>
              </a:rPr>
              <a:t>입 모양</a:t>
            </a:r>
            <a:r>
              <a:rPr lang="en-US" altLang="ko-KR" sz="1400" dirty="0">
                <a:latin typeface="나눔스퀘어 Bold" panose="020B0600000101010101" pitchFamily="50" charset="-127"/>
              </a:rPr>
              <a:t>) 	     		Result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        			                     	  (heatmap on fake image)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</a:rPr>
              <a:t>						       	        Predicted label : 2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A9B0173-3834-4D59-8D56-2C54AE879701}"/>
              </a:ext>
            </a:extLst>
          </p:cNvPr>
          <p:cNvSpPr/>
          <p:nvPr/>
        </p:nvSpPr>
        <p:spPr>
          <a:xfrm>
            <a:off x="5579445" y="3962664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3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/>
          <a:lstStyle/>
          <a:p>
            <a:pPr marL="274320" lvl="1" indent="0">
              <a:buNone/>
            </a:pPr>
            <a:r>
              <a:rPr lang="en-US" altLang="ko-KR" sz="2400" dirty="0">
                <a:ea typeface="나눔스퀘어 Bold" panose="020B0600000101010101" pitchFamily="50" charset="-127"/>
              </a:rPr>
              <a:t>Step 2 </a:t>
            </a:r>
            <a:r>
              <a:rPr lang="ko-KR" altLang="en-US" sz="2400" dirty="0">
                <a:ea typeface="나눔스퀘어 Bold" panose="020B0600000101010101" pitchFamily="50" charset="-127"/>
              </a:rPr>
              <a:t>결과분석</a:t>
            </a:r>
            <a:endParaRPr lang="en-US" altLang="ko-KR" sz="24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Target Class : None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Image</a:t>
            </a:r>
            <a:r>
              <a:rPr lang="ko-KR" altLang="en-US" dirty="0">
                <a:ea typeface="나눔스퀘어 Bold" panose="020B0600000101010101" pitchFamily="50" charset="-127"/>
              </a:rPr>
              <a:t>를 </a:t>
            </a:r>
            <a:r>
              <a:rPr lang="en-US" altLang="ko-KR" dirty="0">
                <a:ea typeface="나눔스퀘어 Bold" panose="020B0600000101010101" pitchFamily="50" charset="-127"/>
              </a:rPr>
              <a:t>model</a:t>
            </a:r>
            <a:r>
              <a:rPr lang="ko-KR" altLang="en-US" dirty="0">
                <a:ea typeface="나눔스퀘어 Bold" panose="020B0600000101010101" pitchFamily="50" charset="-127"/>
              </a:rPr>
              <a:t>에 넣었을 때 </a:t>
            </a:r>
            <a:r>
              <a:rPr lang="en-US" altLang="ko-KR" dirty="0">
                <a:ea typeface="나눔스퀘어 Bold" panose="020B0600000101010101" pitchFamily="50" charset="-127"/>
              </a:rPr>
              <a:t>prediction score</a:t>
            </a:r>
            <a:r>
              <a:rPr lang="ko-KR" altLang="en-US" dirty="0">
                <a:ea typeface="나눔스퀘어 Bold" panose="020B0600000101010101" pitchFamily="50" charset="-127"/>
              </a:rPr>
              <a:t>가 가장 높은 </a:t>
            </a:r>
            <a:r>
              <a:rPr lang="en-US" altLang="ko-KR" dirty="0"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ea typeface="나눔스퀘어 Bold" panose="020B0600000101010101" pitchFamily="50" charset="-127"/>
              </a:rPr>
              <a:t>를 </a:t>
            </a:r>
            <a:r>
              <a:rPr lang="en-US" altLang="ko-KR" dirty="0">
                <a:ea typeface="나눔스퀘어 Bold" panose="020B0600000101010101" pitchFamily="50" charset="-127"/>
              </a:rPr>
              <a:t>Target class</a:t>
            </a:r>
            <a:r>
              <a:rPr lang="ko-KR" altLang="en-US" dirty="0">
                <a:ea typeface="나눔스퀘어 Bold" panose="020B0600000101010101" pitchFamily="50" charset="-127"/>
              </a:rPr>
              <a:t>로 설정 후 해당 </a:t>
            </a:r>
            <a:r>
              <a:rPr lang="en-US" altLang="ko-KR" dirty="0">
                <a:ea typeface="나눔스퀘어 Bold" panose="020B0600000101010101" pitchFamily="50" charset="-127"/>
              </a:rPr>
              <a:t>class</a:t>
            </a:r>
            <a:r>
              <a:rPr lang="ko-KR" altLang="en-US" dirty="0">
                <a:ea typeface="나눔스퀘어 Bold" panose="020B0600000101010101" pitchFamily="50" charset="-127"/>
              </a:rPr>
              <a:t>에 대해서 시각화 진행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ea typeface="나눔스퀘어 Bold" panose="020B0600000101010101" pitchFamily="50" charset="-127"/>
              </a:rPr>
              <a:t>시각화 결과를 통해 어떤 </a:t>
            </a:r>
            <a:r>
              <a:rPr lang="en-US" altLang="ko-KR" dirty="0">
                <a:ea typeface="나눔스퀘어 Bold" panose="020B0600000101010101" pitchFamily="50" charset="-127"/>
              </a:rPr>
              <a:t>Face manipulation </a:t>
            </a:r>
            <a:r>
              <a:rPr lang="ko-KR" altLang="en-US" dirty="0">
                <a:ea typeface="나눔스퀘어 Bold" panose="020B0600000101010101" pitchFamily="50" charset="-127"/>
              </a:rPr>
              <a:t>기법이 사용되었는지 판별 가능</a:t>
            </a:r>
            <a:r>
              <a:rPr lang="en-US" altLang="ko-KR" dirty="0">
                <a:ea typeface="나눔스퀘어 Bold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EfficientNet-b0</a:t>
            </a:r>
            <a:r>
              <a:rPr lang="ko-KR" altLang="en-US" dirty="0">
                <a:ea typeface="나눔스퀘어 Bold" panose="020B0600000101010101" pitchFamily="50" charset="-127"/>
              </a:rPr>
              <a:t>를 사용함으로써 </a:t>
            </a:r>
            <a:r>
              <a:rPr lang="en-US" altLang="ko-KR" dirty="0">
                <a:ea typeface="나눔스퀘어 Bold" panose="020B0600000101010101" pitchFamily="50" charset="-127"/>
              </a:rPr>
              <a:t>accuracy</a:t>
            </a:r>
            <a:r>
              <a:rPr lang="ko-KR" altLang="en-US" dirty="0">
                <a:ea typeface="나눔스퀘어 Bold" panose="020B0600000101010101" pitchFamily="50" charset="-127"/>
              </a:rPr>
              <a:t>가 상승했고 </a:t>
            </a:r>
            <a:r>
              <a:rPr lang="en-US" altLang="ko-KR" dirty="0">
                <a:ea typeface="나눔스퀘어 Bold" panose="020B0600000101010101" pitchFamily="50" charset="-127"/>
              </a:rPr>
              <a:t>Step1</a:t>
            </a:r>
            <a:r>
              <a:rPr lang="ko-KR" altLang="en-US" dirty="0"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ea typeface="나눔스퀘어 Bold" panose="020B0600000101010101" pitchFamily="50" charset="-127"/>
              </a:rPr>
              <a:t>Resnet50</a:t>
            </a:r>
            <a:r>
              <a:rPr lang="ko-KR" altLang="en-US" dirty="0">
                <a:ea typeface="나눔스퀘어 Bold" panose="020B0600000101010101" pitchFamily="50" charset="-127"/>
              </a:rPr>
              <a:t>을 사용했을 때 보다 시각화가 결과가 좋음</a:t>
            </a: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29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7EFD79-2481-4942-ACAA-4DFAFA84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38"/>
          <a:stretch/>
        </p:blipFill>
        <p:spPr>
          <a:xfrm>
            <a:off x="1115616" y="1943526"/>
            <a:ext cx="6192688" cy="403774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/>
          <a:lstStyle/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정량적 결과 평가 방식</a:t>
            </a:r>
            <a:r>
              <a:rPr lang="en-US" altLang="ko-KR" dirty="0">
                <a:ea typeface="나눔스퀘어 Bold" panose="020B0600000101010101" pitchFamily="50" charset="-127"/>
              </a:rPr>
              <a:t> : Confusion matrix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Evaluation (ResNet50)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9D001-A31B-4B75-888F-6E8B5E44B565}"/>
              </a:ext>
            </a:extLst>
          </p:cNvPr>
          <p:cNvSpPr txBox="1"/>
          <p:nvPr/>
        </p:nvSpPr>
        <p:spPr>
          <a:xfrm rot="16200000">
            <a:off x="332178" y="3496362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True Class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51930-DE4B-4916-93C9-E64B1D26B6CE}"/>
              </a:ext>
            </a:extLst>
          </p:cNvPr>
          <p:cNvSpPr txBox="1"/>
          <p:nvPr/>
        </p:nvSpPr>
        <p:spPr>
          <a:xfrm>
            <a:off x="3203848" y="59002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Predicted Class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753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686800" cy="4876800"/>
          </a:xfrm>
        </p:spPr>
        <p:txBody>
          <a:bodyPr/>
          <a:lstStyle/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정량적 결과 평가 방식</a:t>
            </a:r>
            <a:r>
              <a:rPr lang="en-US" altLang="ko-KR" dirty="0">
                <a:ea typeface="나눔스퀘어 Bold" panose="020B0600000101010101" pitchFamily="50" charset="-127"/>
              </a:rPr>
              <a:t> : Confusion matrix</a:t>
            </a: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Evaluation (EfficientNet-b0)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F6E75A-D2B7-4480-BAD3-6F26823A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1916832"/>
            <a:ext cx="7036209" cy="4104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09D001-A31B-4B75-888F-6E8B5E44B565}"/>
              </a:ext>
            </a:extLst>
          </p:cNvPr>
          <p:cNvSpPr txBox="1"/>
          <p:nvPr/>
        </p:nvSpPr>
        <p:spPr>
          <a:xfrm rot="16200000">
            <a:off x="332178" y="3496362"/>
            <a:ext cx="16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True Class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51930-DE4B-4916-93C9-E64B1D26B6CE}"/>
              </a:ext>
            </a:extLst>
          </p:cNvPr>
          <p:cNvSpPr txBox="1"/>
          <p:nvPr/>
        </p:nvSpPr>
        <p:spPr>
          <a:xfrm>
            <a:off x="3203848" y="59002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</a:rPr>
              <a:t>Predicted Class</a:t>
            </a:r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796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2D8D0-1598-4C12-A2FA-E95CD2FF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1B5C6-2B13-4600-9D8F-46B63CA4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나눔스퀘어 Bold" panose="020B0600000101010101" pitchFamily="50" charset="-127"/>
              </a:rPr>
              <a:t>Step 1</a:t>
            </a:r>
            <a:r>
              <a:rPr lang="ko-KR" altLang="en-US" dirty="0">
                <a:ea typeface="나눔스퀘어 Bold" panose="020B0600000101010101" pitchFamily="50" charset="-127"/>
              </a:rPr>
              <a:t>과 달리 </a:t>
            </a:r>
            <a:r>
              <a:rPr lang="en-US" altLang="ko-KR" dirty="0">
                <a:ea typeface="나눔스퀘어 Bold" panose="020B0600000101010101" pitchFamily="50" charset="-127"/>
              </a:rPr>
              <a:t>Step2</a:t>
            </a:r>
            <a:r>
              <a:rPr lang="ko-KR" altLang="en-US" dirty="0"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ea typeface="나눔스퀘어 Bold" panose="020B0600000101010101" pitchFamily="50" charset="-127"/>
              </a:rPr>
              <a:t>Face manipulation</a:t>
            </a:r>
            <a:r>
              <a:rPr lang="ko-KR" altLang="en-US" dirty="0">
                <a:ea typeface="나눔스퀘어 Bold" panose="020B0600000101010101" pitchFamily="50" charset="-127"/>
              </a:rPr>
              <a:t>의 여러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ea typeface="나눔스퀘어 Bold" panose="020B0600000101010101" pitchFamily="50" charset="-127"/>
              </a:rPr>
              <a:t>경우에 대한 가중치를 합침으로 써</a:t>
            </a:r>
            <a:r>
              <a:rPr lang="en-US" altLang="ko-KR" dirty="0"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ea typeface="나눔스퀘어 Bold" panose="020B0600000101010101" pitchFamily="50" charset="-127"/>
              </a:rPr>
              <a:t>입력된 </a:t>
            </a:r>
            <a:r>
              <a:rPr lang="en-US" altLang="ko-KR" dirty="0">
                <a:ea typeface="나눔스퀘어 Bold" panose="020B0600000101010101" pitchFamily="50" charset="-127"/>
              </a:rPr>
              <a:t>image</a:t>
            </a:r>
            <a:r>
              <a:rPr lang="ko-KR" altLang="en-US" dirty="0">
                <a:ea typeface="나눔스퀘어 Bold" panose="020B0600000101010101" pitchFamily="50" charset="-127"/>
              </a:rPr>
              <a:t>가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original image</a:t>
            </a:r>
            <a:r>
              <a:rPr lang="ko-KR" altLang="en-US" dirty="0">
                <a:ea typeface="나눔스퀘어 Bold" panose="020B0600000101010101" pitchFamily="50" charset="-127"/>
              </a:rPr>
              <a:t>와 비교하여 어떠한 부분이 바뀌었는지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ea typeface="나눔스퀘어 Bold" panose="020B0600000101010101" pitchFamily="50" charset="-127"/>
              </a:rPr>
              <a:t>파악하고 그에 걸맞는 예측 결과를 제시 함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r>
              <a:rPr lang="en-US" altLang="ko-KR" dirty="0">
                <a:ea typeface="나눔스퀘어 Bold" panose="020B0600000101010101" pitchFamily="50" charset="-127"/>
              </a:rPr>
              <a:t>Resnet50</a:t>
            </a:r>
            <a:r>
              <a:rPr lang="ko-KR" altLang="en-US" dirty="0"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ea typeface="나눔스퀘어 Bold" panose="020B0600000101010101" pitchFamily="50" charset="-127"/>
              </a:rPr>
              <a:t>EfficientNet-b0</a:t>
            </a:r>
            <a:r>
              <a:rPr lang="ko-KR" altLang="en-US" dirty="0">
                <a:ea typeface="나눔스퀘어 Bold" panose="020B0600000101010101" pitchFamily="50" charset="-127"/>
              </a:rPr>
              <a:t>로 바꿈으로써 제대로 된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ea typeface="나눔스퀘어 Bold" panose="020B0600000101010101" pitchFamily="50" charset="-127"/>
              </a:rPr>
              <a:t>예측 확률을 올리는 것은 물론</a:t>
            </a:r>
            <a:r>
              <a:rPr lang="en-US" altLang="ko-KR" dirty="0"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ea typeface="나눔스퀘어 Bold" panose="020B0600000101010101" pitchFamily="50" charset="-127"/>
              </a:rPr>
              <a:t>시각화 영역을 잡을 때도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Resnet50</a:t>
            </a:r>
            <a:r>
              <a:rPr lang="ko-KR" altLang="en-US" dirty="0">
                <a:ea typeface="나눔스퀘어 Bold" panose="020B0600000101010101" pitchFamily="50" charset="-127"/>
              </a:rPr>
              <a:t>에 비해 </a:t>
            </a:r>
            <a:r>
              <a:rPr lang="en-US" altLang="ko-KR" dirty="0">
                <a:ea typeface="나눔스퀘어 Bold" panose="020B0600000101010101" pitchFamily="50" charset="-127"/>
              </a:rPr>
              <a:t>EfficientNet-b0</a:t>
            </a:r>
            <a:r>
              <a:rPr lang="ko-KR" altLang="en-US" dirty="0">
                <a:ea typeface="나눔스퀘어 Bold" panose="020B0600000101010101" pitchFamily="50" charset="-127"/>
              </a:rPr>
              <a:t>를 사용한 것이 좀 더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ea typeface="나눔스퀘어 Bold" panose="020B0600000101010101" pitchFamily="50" charset="-127"/>
              </a:rPr>
              <a:t>사람들에게 신뢰도를 주는 영역을 잡음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54945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24000"/>
            <a:ext cx="8856984" cy="4876800"/>
          </a:xfrm>
        </p:spPr>
        <p:txBody>
          <a:bodyPr/>
          <a:lstStyle/>
          <a:p>
            <a:pPr lvl="1"/>
            <a:r>
              <a:rPr lang="ko-KR" altLang="en-US" dirty="0">
                <a:ea typeface="나눔스퀘어 Bold" panose="020B0600000101010101" pitchFamily="50" charset="-127"/>
              </a:rPr>
              <a:t>우리들에게 잘 알려진 </a:t>
            </a:r>
            <a:r>
              <a:rPr lang="en-US" altLang="ko-KR" dirty="0">
                <a:ea typeface="나눔스퀘어 Bold" panose="020B0600000101010101" pitchFamily="50" charset="-127"/>
              </a:rPr>
              <a:t>Deepfake</a:t>
            </a:r>
            <a:r>
              <a:rPr lang="ko-KR" altLang="en-US" dirty="0"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ea typeface="나눔스퀘어 Bold" panose="020B0600000101010101" pitchFamily="50" charset="-127"/>
              </a:rPr>
              <a:t>Face manipulation</a:t>
            </a:r>
            <a:r>
              <a:rPr lang="ko-KR" altLang="en-US" dirty="0">
                <a:ea typeface="나눔스퀘어 Bold" panose="020B0600000101010101" pitchFamily="50" charset="-127"/>
              </a:rPr>
              <a:t>의 일종으로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 여러가지의 조작 방식이 있으며 그 중</a:t>
            </a:r>
            <a:r>
              <a:rPr lang="en-US" altLang="ko-KR" dirty="0"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a typeface="나눔스퀘어 Bold" panose="020B0600000101010101" pitchFamily="50" charset="-127"/>
              </a:rPr>
              <a:t>사람이 구분하기 힘든 조작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 방식들도 존재 함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 Face manipulation </a:t>
            </a:r>
            <a:r>
              <a:rPr lang="ko-KR" altLang="en-US" dirty="0">
                <a:ea typeface="나눔스퀘어 Bold" panose="020B0600000101010101" pitchFamily="50" charset="-127"/>
              </a:rPr>
              <a:t>여러 기법들에 대한 가중치를 각각 학습시킨 후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하나로 통합시켜</a:t>
            </a:r>
            <a:r>
              <a:rPr lang="en-US" altLang="ko-KR" dirty="0"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a typeface="나눔스퀘어 Bold" panose="020B0600000101010101" pitchFamily="50" charset="-127"/>
              </a:rPr>
              <a:t>어떠한 기법이 사용되었는지 </a:t>
            </a:r>
            <a:r>
              <a:rPr lang="en-US" altLang="ko-KR" dirty="0">
                <a:ea typeface="나눔스퀘어 Bold" panose="020B0600000101010101" pitchFamily="50" charset="-127"/>
              </a:rPr>
              <a:t>Input Image</a:t>
            </a:r>
            <a:r>
              <a:rPr lang="ko-KR" altLang="en-US" dirty="0">
                <a:ea typeface="나눔스퀘어 Bold" panose="020B0600000101010101" pitchFamily="50" charset="-127"/>
              </a:rPr>
              <a:t>와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Original Image</a:t>
            </a:r>
            <a:r>
              <a:rPr lang="ko-KR" altLang="en-US" dirty="0">
                <a:ea typeface="나눔스퀘어 Bold" panose="020B0600000101010101" pitchFamily="50" charset="-127"/>
              </a:rPr>
              <a:t>를 비교하여 세부적인 기법을 파악할 수 있게 됨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ea typeface="나눔스퀘어 Bold" panose="020B0600000101010101" pitchFamily="50" charset="-127"/>
              </a:rPr>
              <a:t>여러가지 학습 방법론 중 딥 러닝은 학습 성능이 가장 뛰어나나</a:t>
            </a:r>
            <a:r>
              <a:rPr lang="en-US" altLang="ko-KR" dirty="0">
                <a:ea typeface="나눔스퀘어 Bold" panose="020B0600000101010101" pitchFamily="50" charset="-127"/>
              </a:rPr>
              <a:t> 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a typeface="나눔스퀘어 Bold" panose="020B0600000101010101" pitchFamily="50" charset="-127"/>
              </a:rPr>
              <a:t>설명력이 부족하여 블랙박스라고 표현하며</a:t>
            </a:r>
            <a:r>
              <a:rPr lang="en-US" altLang="ko-KR" dirty="0"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ea typeface="나눔스퀘어 Bold" panose="020B0600000101010101" pitchFamily="50" charset="-127"/>
              </a:rPr>
              <a:t>딥 러닝을 활용한 </a:t>
            </a:r>
            <a:r>
              <a:rPr lang="en-US" altLang="ko-KR" dirty="0">
                <a:ea typeface="나눔스퀘어 Bold" panose="020B0600000101010101" pitchFamily="50" charset="-127"/>
              </a:rPr>
              <a:t>task</a:t>
            </a:r>
            <a:r>
              <a:rPr lang="ko-KR" altLang="en-US" dirty="0">
                <a:ea typeface="나눔스퀘어 Bold" panose="020B0600000101010101" pitchFamily="50" charset="-127"/>
              </a:rPr>
              <a:t>에도</a:t>
            </a:r>
            <a:r>
              <a:rPr lang="en-US" altLang="ko-KR" dirty="0">
                <a:ea typeface="나눔스퀘어 Bold" panose="020B0600000101010101" pitchFamily="50" charset="-127"/>
              </a:rPr>
              <a:t> </a:t>
            </a:r>
          </a:p>
          <a:p>
            <a:pPr marL="274320" lvl="1" indent="0">
              <a:buNone/>
            </a:pPr>
            <a:r>
              <a:rPr lang="en-US" altLang="ko-KR" dirty="0"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a typeface="나눔스퀘어 Bold" panose="020B0600000101010101" pitchFamily="50" charset="-127"/>
              </a:rPr>
              <a:t>어떤 과정을 통해 결과를 추론했는지 알 수 없었으나 </a:t>
            </a:r>
            <a:r>
              <a:rPr lang="en-US" altLang="ko-KR" dirty="0">
                <a:ea typeface="나눔스퀘어 Bold" panose="020B0600000101010101" pitchFamily="50" charset="-127"/>
              </a:rPr>
              <a:t>Gradient</a:t>
            </a:r>
            <a:r>
              <a:rPr lang="ko-KR" altLang="en-US" dirty="0">
                <a:ea typeface="나눔스퀘어 Bold" panose="020B0600000101010101" pitchFamily="50" charset="-127"/>
              </a:rPr>
              <a:t>를 이용해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가장 영향력 있는 영역을 시각화 하여 판단에 대한 당위성을 제공함   </a:t>
            </a:r>
            <a:r>
              <a:rPr lang="en-US" altLang="ko-KR" dirty="0"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ko-KR" altLang="en-US" dirty="0">
                <a:ea typeface="나눔스퀘어 Bold" panose="020B0600000101010101" pitchFamily="50" charset="-127"/>
              </a:rPr>
              <a:t>    </a:t>
            </a: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56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906-91E1-493D-946D-9AC34879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Related Work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51411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</a:t>
            </a:r>
            <a:r>
              <a:rPr lang="ko-KR" altLang="en-US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Manipulation</a:t>
            </a:r>
            <a:r>
              <a:rPr lang="ko-KR" altLang="en-US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Attribute(attribute manipulation[1]):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얼굴 속성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 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안경 착용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수염 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적용한 기법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Face Swap(identity swap[1])  : Source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얼굴을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얼굴로 바꾼 기법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Face Expression(expression swap[1]):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표정을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표정으로 바꾼 기법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F7D45-770F-474B-937B-B4CD1C04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86" y="2636912"/>
            <a:ext cx="2304256" cy="102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8027E-2B7E-4D1C-9EFC-1B78F601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153080"/>
            <a:ext cx="2335826" cy="94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8096E-1174-4D7E-81E4-0537827EC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5576936"/>
            <a:ext cx="2335826" cy="9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44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24000"/>
            <a:ext cx="8856984" cy="4876800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ea typeface="나눔스퀘어 Bold" panose="020B0600000101010101" pitchFamily="50" charset="-127"/>
              </a:rPr>
              <a:t>Why Grad-CAM?</a:t>
            </a:r>
          </a:p>
          <a:p>
            <a:pPr lvl="1"/>
            <a:r>
              <a:rPr lang="en-US" altLang="ko-KR" sz="2000" dirty="0">
                <a:ea typeface="나눔스퀘어 Bold" panose="020B0600000101010101" pitchFamily="50" charset="-127"/>
              </a:rPr>
              <a:t>Explainable AI</a:t>
            </a:r>
            <a:r>
              <a:rPr lang="ko-KR" altLang="en-US" sz="2000" dirty="0">
                <a:ea typeface="나눔스퀘어 Bold" panose="020B0600000101010101" pitchFamily="50" charset="-127"/>
              </a:rPr>
              <a:t>기법 중 가장 적용하기 쉽고 효율적인  </a:t>
            </a:r>
            <a:r>
              <a:rPr lang="en-US" altLang="ko-KR" sz="2000" dirty="0">
                <a:ea typeface="나눔스퀘어 Bold" panose="020B0600000101010101" pitchFamily="50" charset="-127"/>
              </a:rPr>
              <a:t>Back propagation method</a:t>
            </a:r>
            <a:r>
              <a:rPr lang="ko-KR" altLang="en-US" sz="2000" dirty="0">
                <a:ea typeface="나눔스퀘어 Bold" panose="020B0600000101010101" pitchFamily="50" charset="-127"/>
              </a:rPr>
              <a:t>를 이용했고 그중 </a:t>
            </a:r>
            <a:r>
              <a:rPr lang="en-US" altLang="ko-KR" sz="2000" dirty="0">
                <a:ea typeface="나눔스퀘어 Bold" panose="020B0600000101010101" pitchFamily="50" charset="-127"/>
              </a:rPr>
              <a:t>CNN </a:t>
            </a:r>
            <a:r>
              <a:rPr lang="ko-KR" altLang="en-US" sz="2000" dirty="0">
                <a:ea typeface="나눔스퀘어 Bold" panose="020B0600000101010101" pitchFamily="50" charset="-127"/>
              </a:rPr>
              <a:t>구조를 고치지 않아도 사용가능한 </a:t>
            </a:r>
            <a:r>
              <a:rPr lang="en-US" altLang="ko-KR" sz="2000" dirty="0">
                <a:ea typeface="나눔스퀘어 Bold" panose="020B0600000101010101" pitchFamily="50" charset="-127"/>
              </a:rPr>
              <a:t>Grad-Cam[4]</a:t>
            </a:r>
            <a:r>
              <a:rPr lang="ko-KR" altLang="en-US" sz="2000" dirty="0">
                <a:ea typeface="나눔스퀘어 Bold" panose="020B0600000101010101" pitchFamily="50" charset="-127"/>
              </a:rPr>
              <a:t>을 사용함</a:t>
            </a:r>
            <a:endParaRPr lang="en-US" altLang="ko-KR" sz="20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나눔스퀘어 Bold" panose="020B0600000101010101" pitchFamily="50" charset="-127"/>
              </a:rPr>
              <a:t>Why</a:t>
            </a:r>
            <a:r>
              <a:rPr lang="ko-KR" altLang="en-US" dirty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ResNet50?</a:t>
            </a:r>
          </a:p>
          <a:p>
            <a:pPr lvl="1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잘 알려진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학습의 경향성을 파악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ea typeface="나눔스퀘어 Bold" panose="020B0600000101010101" pitchFamily="50" charset="-127"/>
              </a:rPr>
              <a:t>본 과제에서 새롭게 제안하는 내용</a:t>
            </a:r>
            <a:r>
              <a:rPr lang="en-US" altLang="ko-KR" dirty="0">
                <a:ea typeface="나눔스퀘어 Bold" panose="020B0600000101010101" pitchFamily="50" charset="-127"/>
              </a:rPr>
              <a:t>?</a:t>
            </a:r>
          </a:p>
          <a:p>
            <a:pPr lvl="1"/>
            <a:r>
              <a:rPr lang="en-US" altLang="ko-KR" dirty="0">
                <a:ea typeface="나눔스퀘어 Bold" panose="020B0600000101010101" pitchFamily="50" charset="-127"/>
              </a:rPr>
              <a:t>Deep Fake Detection </a:t>
            </a:r>
            <a:r>
              <a:rPr lang="ko-KR" altLang="en-US" dirty="0">
                <a:ea typeface="나눔스퀘어 Bold" panose="020B0600000101010101" pitchFamily="50" charset="-127"/>
              </a:rPr>
              <a:t>결과를 시각화 해보는 연구가 없었기에 이에 대한 연구 진행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2000" dirty="0">
                <a:ea typeface="나눔스퀘어 Bold" panose="020B0600000101010101" pitchFamily="50" charset="-127"/>
              </a:rPr>
              <a:t>28page</a:t>
            </a:r>
          </a:p>
          <a:p>
            <a:pPr lvl="1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Fake Image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Target Class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두고 학습시킨 결과 바꾼 머리색을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영역에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heatmap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그려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아니 라는 것을 다시 한번 검증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2000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6C9BCA-277D-4463-A6B0-0BB6E77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900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579296" cy="48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[1].</a:t>
            </a:r>
            <a:r>
              <a:rPr lang="en-US" altLang="ko-KR" sz="20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FaceForensics</a:t>
            </a:r>
            <a:r>
              <a:rPr lang="en-US" altLang="ko-KR" sz="2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++: Learning to Detect Manipulated Facial Images </a:t>
            </a:r>
            <a:r>
              <a:rPr lang="en-US" altLang="ko-KR" sz="2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altLang="ko-KR" sz="20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ICCV 2019</a:t>
            </a:r>
          </a:p>
          <a:p>
            <a:pPr marL="0" indent="0">
              <a:buNone/>
            </a:pPr>
            <a:endParaRPr lang="en-US" altLang="ko-KR" sz="2000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effectLst/>
                <a:cs typeface="Times New Roman" panose="02020603050405020304" pitchFamily="18" charset="0"/>
              </a:rPr>
              <a:t>[2].Recurrent Convolutional Strategies for Face Manipulation Detection in   Videos </a:t>
            </a:r>
            <a:r>
              <a:rPr lang="en-US" altLang="ko-KR" sz="2000" dirty="0">
                <a:cs typeface="Times New Roman" panose="02020603050405020304" pitchFamily="18" charset="0"/>
              </a:rPr>
              <a:t>CVPR</a:t>
            </a:r>
            <a:r>
              <a:rPr lang="ko-KR" altLang="en-US" sz="2000" dirty="0"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cs typeface="Times New Roman" panose="02020603050405020304" pitchFamily="18" charset="0"/>
              </a:rPr>
              <a:t>2019 </a:t>
            </a:r>
          </a:p>
          <a:p>
            <a:pPr marL="0" indent="0">
              <a:buNone/>
            </a:pP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[3].Face2Face: Real-time Face Capture and Reenactment of RGB Videos.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[4].</a:t>
            </a:r>
            <a:r>
              <a:rPr lang="en-US" altLang="ko-KR" sz="2000" dirty="0">
                <a:effectLst/>
              </a:rPr>
              <a:t>Grad-CAM: Visual Explanations from Deep Networks via Gradient-Based Localization. </a:t>
            </a:r>
          </a:p>
          <a:p>
            <a:pPr marL="0" indent="0">
              <a:buNone/>
            </a:pPr>
            <a:endParaRPr lang="en-US" altLang="ko-KR" sz="2000" dirty="0">
              <a:effectLst/>
            </a:endParaRPr>
          </a:p>
          <a:p>
            <a:pPr marL="0" indent="0">
              <a:buNone/>
            </a:pPr>
            <a:r>
              <a:rPr lang="en-US" altLang="ko-KR" sz="2000" dirty="0"/>
              <a:t>[5].CAM : Learning Deep Features for Discriminative Localization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AEAD428-4F1F-40C7-98B4-EB49E723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03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[6].</a:t>
            </a:r>
            <a:r>
              <a:rPr lang="en-US" altLang="ko-KR" sz="2000" dirty="0">
                <a:effectLst/>
              </a:rPr>
              <a:t>Li, L., Bao, J., Yang, H., Chen, D., &amp; Wen, F. (2019). </a:t>
            </a:r>
            <a:r>
              <a:rPr lang="en-US" altLang="ko-KR" sz="2000" dirty="0" err="1">
                <a:effectLst/>
              </a:rPr>
              <a:t>FaceShifter</a:t>
            </a:r>
            <a:r>
              <a:rPr lang="en-US" altLang="ko-KR" sz="2000" dirty="0">
                <a:effectLst/>
              </a:rPr>
              <a:t>: Towards high fidelity and occlusion aware face swapping. </a:t>
            </a:r>
            <a:r>
              <a:rPr lang="en-US" altLang="ko-KR" sz="2000" dirty="0" err="1">
                <a:effectLst/>
              </a:rPr>
              <a:t>ArXiv</a:t>
            </a:r>
            <a:r>
              <a:rPr lang="en-US" altLang="ko-KR" sz="2000" dirty="0">
                <a:effectLst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[7].</a:t>
            </a:r>
            <a:r>
              <a:rPr lang="en-US" altLang="ko-KR" sz="2000" dirty="0" err="1">
                <a:effectLst/>
              </a:rPr>
              <a:t>Thies</a:t>
            </a:r>
            <a:r>
              <a:rPr lang="en-US" altLang="ko-KR" sz="2000" dirty="0">
                <a:effectLst/>
              </a:rPr>
              <a:t>, J., </a:t>
            </a:r>
            <a:r>
              <a:rPr lang="en-US" altLang="ko-KR" sz="2000" dirty="0" err="1">
                <a:effectLst/>
              </a:rPr>
              <a:t>Zollhöfer</a:t>
            </a:r>
            <a:r>
              <a:rPr lang="en-US" altLang="ko-KR" sz="2000" dirty="0">
                <a:effectLst/>
              </a:rPr>
              <a:t>, M., </a:t>
            </a:r>
            <a:r>
              <a:rPr lang="en-US" altLang="ko-KR" sz="2000" dirty="0" err="1">
                <a:effectLst/>
              </a:rPr>
              <a:t>Stamminger</a:t>
            </a:r>
            <a:r>
              <a:rPr lang="en-US" altLang="ko-KR" sz="2000" dirty="0">
                <a:effectLst/>
              </a:rPr>
              <a:t>, M., </a:t>
            </a:r>
            <a:r>
              <a:rPr lang="en-US" altLang="ko-KR" sz="2000" dirty="0" err="1">
                <a:effectLst/>
              </a:rPr>
              <a:t>Theobalt</a:t>
            </a:r>
            <a:r>
              <a:rPr lang="en-US" altLang="ko-KR" sz="2000" dirty="0">
                <a:effectLst/>
              </a:rPr>
              <a:t>, C., &amp; </a:t>
            </a:r>
            <a:r>
              <a:rPr lang="en-US" altLang="ko-KR" sz="2000" dirty="0" err="1">
                <a:effectLst/>
              </a:rPr>
              <a:t>Nießner</a:t>
            </a:r>
            <a:r>
              <a:rPr lang="en-US" altLang="ko-KR" sz="2000" dirty="0">
                <a:effectLst/>
              </a:rPr>
              <a:t>, M. (2008). Face2Face: Real-time Face Capture and Reenactment of RGB Videos.</a:t>
            </a:r>
          </a:p>
          <a:p>
            <a:pPr marL="0" indent="0">
              <a:buNone/>
            </a:pPr>
            <a:endParaRPr lang="en-US" altLang="ko-KR" sz="2000" dirty="0">
              <a:effectLst/>
            </a:endParaRP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[8].</a:t>
            </a:r>
            <a:r>
              <a:rPr lang="en-US" altLang="ko-KR" sz="2000" dirty="0" err="1">
                <a:effectLst/>
              </a:rPr>
              <a:t>Tolosana</a:t>
            </a:r>
            <a:r>
              <a:rPr lang="en-US" altLang="ko-KR" sz="2000" dirty="0">
                <a:effectLst/>
              </a:rPr>
              <a:t>, R., Vera-Rodriguez, R., </a:t>
            </a:r>
            <a:r>
              <a:rPr lang="en-US" altLang="ko-KR" sz="2000" dirty="0" err="1">
                <a:effectLst/>
              </a:rPr>
              <a:t>Fierrez</a:t>
            </a:r>
            <a:r>
              <a:rPr lang="en-US" altLang="ko-KR" sz="2000" dirty="0">
                <a:effectLst/>
              </a:rPr>
              <a:t>, J., Morales, A., &amp; Ortega-Garcia, J. (2020). Deepfakes and beyond: A Survey of face manipulation and fake detection. Information Fusion, 64, 131–148. </a:t>
            </a:r>
            <a:r>
              <a:rPr lang="en-US" altLang="ko-KR" sz="2000" dirty="0">
                <a:effectLst/>
                <a:hlinkClick r:id="rId2"/>
              </a:rPr>
              <a:t>https://doi.org/10.1016/j.inffus.2020.06.014</a:t>
            </a:r>
            <a:endParaRPr lang="en-US" altLang="ko-KR" sz="2000" dirty="0">
              <a:effectLst/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[9]. </a:t>
            </a:r>
            <a:r>
              <a:rPr lang="en-US" altLang="ko-KR" sz="2000" dirty="0"/>
              <a:t>Face</a:t>
            </a:r>
            <a:r>
              <a:rPr lang="ko-KR" altLang="en-US" sz="2000" dirty="0"/>
              <a:t> </a:t>
            </a:r>
            <a:r>
              <a:rPr lang="en-US" altLang="ko-KR" sz="2000" dirty="0"/>
              <a:t>App</a:t>
            </a:r>
          </a:p>
          <a:p>
            <a:pPr marL="0" indent="0">
              <a:buNone/>
            </a:pPr>
            <a:r>
              <a:rPr lang="en-US" altLang="ko-KR" sz="2000" dirty="0"/>
              <a:t>https://apps.apple.com/gb/app/faceapp-ai-face-editor/id1180884341</a:t>
            </a:r>
            <a:endParaRPr lang="en-US" altLang="ko-KR" sz="2000" dirty="0">
              <a:effectLst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527D45-9315-47D4-8A19-F50047B3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28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모듈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Grad-CAM[4]</a:t>
            </a:r>
          </a:p>
          <a:p>
            <a:pPr marL="274320" lvl="1" indent="0">
              <a:buNone/>
            </a:pPr>
            <a:r>
              <a:rPr lang="ko-KR" altLang="en-US" sz="1900" dirty="0">
                <a:ea typeface="나눔스퀘어 Bold" panose="020B0600000101010101" pitchFamily="50" charset="-127"/>
              </a:rPr>
              <a:t>정의</a:t>
            </a:r>
            <a:r>
              <a:rPr lang="en-US" altLang="ko-KR" sz="1900" dirty="0">
                <a:ea typeface="나눔스퀘어 Bold" panose="020B0600000101010101" pitchFamily="50" charset="-127"/>
              </a:rPr>
              <a:t>: Grad-CAM</a:t>
            </a:r>
            <a:r>
              <a:rPr lang="ko-KR" altLang="en-US" sz="1900" dirty="0">
                <a:ea typeface="나눔스퀘어 Bold" panose="020B0600000101010101" pitchFamily="50" charset="-127"/>
              </a:rPr>
              <a:t>은 </a:t>
            </a:r>
            <a:r>
              <a:rPr lang="en-US" altLang="ko-KR" sz="1900" dirty="0">
                <a:ea typeface="나눔스퀘어 Bold" panose="020B0600000101010101" pitchFamily="50" charset="-127"/>
              </a:rPr>
              <a:t>Explainable AI</a:t>
            </a:r>
            <a:r>
              <a:rPr lang="ko-KR" altLang="en-US" sz="1900" dirty="0">
                <a:ea typeface="나눔스퀘어 Bold" panose="020B0600000101010101" pitchFamily="50" charset="-127"/>
              </a:rPr>
              <a:t>기법 중 하나이며</a:t>
            </a:r>
            <a:r>
              <a:rPr lang="en-US" altLang="ko-KR" sz="1900" dirty="0">
                <a:ea typeface="나눔스퀘어 Bold" panose="020B0600000101010101" pitchFamily="50" charset="-127"/>
              </a:rPr>
              <a:t>,</a:t>
            </a:r>
            <a:r>
              <a:rPr lang="ko-KR" altLang="en-US" sz="1900" dirty="0">
                <a:ea typeface="나눔스퀘어 Bold" panose="020B0600000101010101" pitchFamily="50" charset="-127"/>
              </a:rPr>
              <a:t> </a:t>
            </a:r>
            <a:r>
              <a:rPr lang="en-US" altLang="ko-KR" sz="1900" dirty="0">
                <a:ea typeface="나눔스퀘어 Bold" panose="020B0600000101010101" pitchFamily="50" charset="-127"/>
              </a:rPr>
              <a:t>Convolution Neural Network</a:t>
            </a:r>
            <a:r>
              <a:rPr lang="ko-KR" altLang="en-US" sz="1900" dirty="0">
                <a:ea typeface="나눔스퀘어 Bold" panose="020B0600000101010101" pitchFamily="50" charset="-127"/>
              </a:rPr>
              <a:t>에서 분류를 진행했을 때 분류에 가장 영향을 많이 준 영역을 </a:t>
            </a:r>
            <a:r>
              <a:rPr lang="en-US" altLang="ko-KR" sz="1900" dirty="0">
                <a:ea typeface="나눔스퀘어 Bold" panose="020B0600000101010101" pitchFamily="50" charset="-127"/>
              </a:rPr>
              <a:t>Heat map</a:t>
            </a:r>
            <a:r>
              <a:rPr lang="ko-KR" altLang="en-US" sz="1900" dirty="0">
                <a:ea typeface="나눔스퀘어 Bold" panose="020B0600000101010101" pitchFamily="50" charset="-127"/>
              </a:rPr>
              <a:t>으로  표현 해주는 기법</a:t>
            </a:r>
            <a:r>
              <a:rPr lang="en-US" altLang="ko-KR" sz="1900" dirty="0">
                <a:ea typeface="나눔스퀘어 Bold" panose="020B0600000101010101" pitchFamily="50" charset="-127"/>
              </a:rPr>
              <a:t>.</a:t>
            </a: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sz="1800" dirty="0">
                <a:ea typeface="나눔스퀘어 Bold" panose="020B0600000101010101" pitchFamily="50" charset="-127"/>
              </a:rPr>
              <a:t>												       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[4]					  [4]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552594-DF7B-47EA-8155-934953ED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11630-D53C-4987-B408-974B4E4A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46817"/>
            <a:ext cx="1988443" cy="2287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5B2995-6D61-459A-BE47-65D0370F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90" y="3717032"/>
            <a:ext cx="1980123" cy="22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7F695-D862-4F51-818D-549A16D9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8964488" cy="48768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모듈 </a:t>
            </a:r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[4] </a:t>
            </a: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 방식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</a:p>
          <a:p>
            <a:pPr marL="274320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			             [4]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1. Image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2. Target 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 propagation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이용해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Heat-map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4. Heat-map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merge.</a:t>
            </a: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552594-DF7B-47EA-8155-934953ED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2" y="555184"/>
            <a:ext cx="8229600" cy="990600"/>
          </a:xfrm>
        </p:spPr>
        <p:txBody>
          <a:bodyPr/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09128C-D94B-4C09-BFAF-75CB7C62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7" y="2060848"/>
            <a:ext cx="7556716" cy="23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448" y="776953"/>
            <a:ext cx="8229600" cy="527720"/>
          </a:xfrm>
        </p:spPr>
        <p:txBody>
          <a:bodyPr>
            <a:noAutofit/>
          </a:bodyPr>
          <a:lstStyle/>
          <a:p>
            <a:r>
              <a:rPr lang="en-US" altLang="ko-KR" dirty="0"/>
              <a:t>Project Goal and Objectives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95230"/>
            <a:ext cx="9036496" cy="5647862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영상이 영상 조작의 여러 방법 중 어떤 방법에 해당하는지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classify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Grad-CAM[4]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Prediction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이유를 시각화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   </a:t>
            </a:r>
          </a:p>
          <a:p>
            <a:pPr marL="0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</a:p>
          <a:p>
            <a:pPr marL="0" indent="0"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3A5DA0-3BB0-486F-987F-8D4D58A5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81280"/>
            <a:ext cx="7056784" cy="4028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E164E-0812-4635-9657-F7AF022A9725}"/>
              </a:ext>
            </a:extLst>
          </p:cNvPr>
          <p:cNvSpPr txBox="1"/>
          <p:nvPr/>
        </p:nvSpPr>
        <p:spPr>
          <a:xfrm>
            <a:off x="3203848" y="596780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F2FD8-E74B-4DF0-ADB1-9473799B4A8B}"/>
              </a:ext>
            </a:extLst>
          </p:cNvPr>
          <p:cNvSpPr txBox="1"/>
          <p:nvPr/>
        </p:nvSpPr>
        <p:spPr>
          <a:xfrm>
            <a:off x="7921046" y="436510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00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기존 기법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Real/Fake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판별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8640" lvl="2" indent="0">
              <a:buNone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&lt;input&gt;                           &lt;model&gt;                                   &lt;output&gt;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 기법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Real/Fake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판별하고 시각화 모듈을 이용한 판별 결과 시각화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8640" lvl="2" indent="0">
              <a:buNone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&lt;input&gt;                         &lt;model&gt;                                  &lt;output&gt;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74320" lvl="1" indent="0">
              <a:buNone/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17220" lvl="1" indent="-342900">
              <a:buFont typeface="+mj-lt"/>
              <a:buAutoNum type="arabicPeriod"/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17220" lvl="1" indent="-342900">
              <a:buFont typeface="+mj-lt"/>
              <a:buAutoNum type="arabicPeriod"/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텍스트, 사람, 안경이(가) 표시된 사진&#10;&#10;자동 생성된 설명">
            <a:extLst>
              <a:ext uri="{FF2B5EF4-FFF2-40B4-BE49-F238E27FC236}">
                <a16:creationId xmlns:a16="http://schemas.microsoft.com/office/drawing/2014/main" id="{4005B346-49FF-4900-B2AB-9324B2C96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645659"/>
            <a:ext cx="1224136" cy="1224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4FFFE-5243-436E-B042-6940AD0A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4" y="4755465"/>
            <a:ext cx="1115061" cy="11611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A618719-AF24-4BB6-A503-C31263F6459A}"/>
              </a:ext>
            </a:extLst>
          </p:cNvPr>
          <p:cNvCxnSpPr/>
          <p:nvPr/>
        </p:nvCxnSpPr>
        <p:spPr>
          <a:xfrm>
            <a:off x="2419933" y="529482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89AD521-03BC-408B-844F-2197E0652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4" y="2415264"/>
            <a:ext cx="1115062" cy="11611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DAA1CA-6845-49A3-B38E-E4416A953A9B}"/>
              </a:ext>
            </a:extLst>
          </p:cNvPr>
          <p:cNvCxnSpPr/>
          <p:nvPr/>
        </p:nvCxnSpPr>
        <p:spPr>
          <a:xfrm>
            <a:off x="2405562" y="29639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627211-3D42-449B-9143-458214D02374}"/>
              </a:ext>
            </a:extLst>
          </p:cNvPr>
          <p:cNvSpPr/>
          <p:nvPr/>
        </p:nvSpPr>
        <p:spPr>
          <a:xfrm>
            <a:off x="3329309" y="2559048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돋움" panose="020B0600000101010101" pitchFamily="50" charset="-127"/>
                <a:cs typeface="+mn-cs"/>
              </a:rPr>
              <a:t>classification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E24617-BFBC-411D-BEE0-8B987CAB1D24}"/>
              </a:ext>
            </a:extLst>
          </p:cNvPr>
          <p:cNvCxnSpPr>
            <a:cxnSpLocks/>
          </p:cNvCxnSpPr>
          <p:nvPr/>
        </p:nvCxnSpPr>
        <p:spPr>
          <a:xfrm>
            <a:off x="5228452" y="2963928"/>
            <a:ext cx="888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F98E1-1B47-4F47-BCD8-FBC1ADB99323}"/>
              </a:ext>
            </a:extLst>
          </p:cNvPr>
          <p:cNvSpPr/>
          <p:nvPr/>
        </p:nvSpPr>
        <p:spPr>
          <a:xfrm>
            <a:off x="3326177" y="4847796"/>
            <a:ext cx="1512168" cy="80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돋움" panose="020B0600000101010101" pitchFamily="50" charset="-127"/>
                <a:cs typeface="+mn-cs"/>
              </a:rPr>
              <a:t>classification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D9D74-0349-4F4F-B402-7CEE09E80DFC}"/>
              </a:ext>
            </a:extLst>
          </p:cNvPr>
          <p:cNvSpPr txBox="1"/>
          <p:nvPr/>
        </p:nvSpPr>
        <p:spPr>
          <a:xfrm>
            <a:off x="6504013" y="2779262"/>
            <a:ext cx="185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스퀘어 Bold" panose="020B0600000101010101" pitchFamily="50" charset="-127"/>
                <a:ea typeface="돋움" panose="020B0600000101010101" pitchFamily="50" charset="-127"/>
                <a:cs typeface="+mn-cs"/>
              </a:rPr>
              <a:t>  Real/Fake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FDC71C7-0C9E-4734-950D-DB25A1B135AF}"/>
              </a:ext>
            </a:extLst>
          </p:cNvPr>
          <p:cNvCxnSpPr>
            <a:cxnSpLocks/>
          </p:cNvCxnSpPr>
          <p:nvPr/>
        </p:nvCxnSpPr>
        <p:spPr>
          <a:xfrm>
            <a:off x="5225320" y="5250703"/>
            <a:ext cx="888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0D947C-5F9E-46A6-AD11-3EC09618978A}"/>
              </a:ext>
            </a:extLst>
          </p:cNvPr>
          <p:cNvSpPr txBox="1"/>
          <p:nvPr/>
        </p:nvSpPr>
        <p:spPr>
          <a:xfrm>
            <a:off x="6504013" y="5916603"/>
            <a:ext cx="2316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스퀘어 Bold" panose="020B0600000101010101" pitchFamily="50" charset="-127"/>
                <a:ea typeface="돋움" panose="020B0600000101010101" pitchFamily="50" charset="-127"/>
                <a:cs typeface="+mn-cs"/>
              </a:rPr>
              <a:t>  Fake(Face Attribute)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스퀘어 Bold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A12CFE3-797B-41C4-BFAE-FBC89AB3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533400"/>
            <a:ext cx="8291264" cy="990600"/>
          </a:xfrm>
        </p:spPr>
        <p:txBody>
          <a:bodyPr/>
          <a:lstStyle/>
          <a:p>
            <a:r>
              <a:rPr lang="en-US" altLang="ko-KR" dirty="0"/>
              <a:t>Contribution(</a:t>
            </a:r>
            <a:r>
              <a:rPr lang="ko-KR" altLang="en-US" dirty="0"/>
              <a:t>기존 기법과의 차별성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260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3061</TotalTime>
  <Words>2905</Words>
  <Application>Microsoft Office PowerPoint</Application>
  <PresentationFormat>화면 슬라이드 쇼(4:3)</PresentationFormat>
  <Paragraphs>740</Paragraphs>
  <Slides>52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나눔스퀘어 Bold</vt:lpstr>
      <vt:lpstr>맑은 고딕</vt:lpstr>
      <vt:lpstr>Arial</vt:lpstr>
      <vt:lpstr>Wingdings</vt:lpstr>
      <vt:lpstr>투명도</vt:lpstr>
      <vt:lpstr>Visualizing DEEPFAKE detection </vt:lpstr>
      <vt:lpstr>INDEX</vt:lpstr>
      <vt:lpstr>Introduction</vt:lpstr>
      <vt:lpstr>Related Work</vt:lpstr>
      <vt:lpstr>Related Work</vt:lpstr>
      <vt:lpstr>Related Work</vt:lpstr>
      <vt:lpstr>Related Work</vt:lpstr>
      <vt:lpstr>Project Goal and Objectives</vt:lpstr>
      <vt:lpstr>Contribution(기존 기법과의 차별성)</vt:lpstr>
      <vt:lpstr>Expected result</vt:lpstr>
      <vt:lpstr>How to evaluate result</vt:lpstr>
      <vt:lpstr>Schedule</vt:lpstr>
      <vt:lpstr>Project Environment</vt:lpstr>
      <vt:lpstr>Dataset</vt:lpstr>
      <vt:lpstr>Dataset</vt:lpstr>
      <vt:lpstr>Dataset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Result </vt:lpstr>
      <vt:lpstr>Result </vt:lpstr>
      <vt:lpstr>Result</vt:lpstr>
      <vt:lpstr>Result</vt:lpstr>
      <vt:lpstr>Result</vt:lpstr>
      <vt:lpstr>Result</vt:lpstr>
      <vt:lpstr>Result</vt:lpstr>
      <vt:lpstr>Result</vt:lpstr>
      <vt:lpstr>Result</vt:lpstr>
      <vt:lpstr>Training</vt:lpstr>
      <vt:lpstr>Training</vt:lpstr>
      <vt:lpstr>Training</vt:lpstr>
      <vt:lpstr>Training</vt:lpstr>
      <vt:lpstr>Training</vt:lpstr>
      <vt:lpstr>Result</vt:lpstr>
      <vt:lpstr>Result</vt:lpstr>
      <vt:lpstr>Result</vt:lpstr>
      <vt:lpstr>Result</vt:lpstr>
      <vt:lpstr>Result (Efficient-NET)</vt:lpstr>
      <vt:lpstr>Result (Efficient-NET)</vt:lpstr>
      <vt:lpstr>Result (Efficient-NET)</vt:lpstr>
      <vt:lpstr>Result</vt:lpstr>
      <vt:lpstr>Evaluation (ResNet50)</vt:lpstr>
      <vt:lpstr>Evaluation (EfficientNet-b0)</vt:lpstr>
      <vt:lpstr>Summary</vt:lpstr>
      <vt:lpstr>Conclusion</vt:lpstr>
      <vt:lpstr>Appendix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Wonik Choi</dc:creator>
  <cp:lastModifiedBy>송우석</cp:lastModifiedBy>
  <cp:revision>147</cp:revision>
  <dcterms:created xsi:type="dcterms:W3CDTF">2014-09-11T07:06:19Z</dcterms:created>
  <dcterms:modified xsi:type="dcterms:W3CDTF">2021-06-24T07:09:30Z</dcterms:modified>
</cp:coreProperties>
</file>